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7"/>
  </p:notesMasterIdLst>
  <p:handoutMasterIdLst>
    <p:handoutMasterId r:id="rId48"/>
  </p:handoutMasterIdLst>
  <p:sldIdLst>
    <p:sldId id="256" r:id="rId2"/>
    <p:sldId id="558" r:id="rId3"/>
    <p:sldId id="686" r:id="rId4"/>
    <p:sldId id="685" r:id="rId5"/>
    <p:sldId id="687" r:id="rId6"/>
    <p:sldId id="559" r:id="rId7"/>
    <p:sldId id="603" r:id="rId8"/>
    <p:sldId id="275" r:id="rId9"/>
    <p:sldId id="403" r:id="rId10"/>
    <p:sldId id="404" r:id="rId11"/>
    <p:sldId id="700" r:id="rId12"/>
    <p:sldId id="701" r:id="rId13"/>
    <p:sldId id="688" r:id="rId14"/>
    <p:sldId id="697" r:id="rId15"/>
    <p:sldId id="695" r:id="rId16"/>
    <p:sldId id="698" r:id="rId17"/>
    <p:sldId id="710" r:id="rId18"/>
    <p:sldId id="663" r:id="rId19"/>
    <p:sldId id="664" r:id="rId20"/>
    <p:sldId id="714" r:id="rId21"/>
    <p:sldId id="684" r:id="rId22"/>
    <p:sldId id="262" r:id="rId23"/>
    <p:sldId id="259" r:id="rId24"/>
    <p:sldId id="693" r:id="rId25"/>
    <p:sldId id="278" r:id="rId26"/>
    <p:sldId id="277" r:id="rId27"/>
    <p:sldId id="683" r:id="rId28"/>
    <p:sldId id="578" r:id="rId29"/>
    <p:sldId id="706" r:id="rId30"/>
    <p:sldId id="709" r:id="rId31"/>
    <p:sldId id="712" r:id="rId32"/>
    <p:sldId id="708" r:id="rId33"/>
    <p:sldId id="681" r:id="rId34"/>
    <p:sldId id="690" r:id="rId35"/>
    <p:sldId id="694" r:id="rId36"/>
    <p:sldId id="703" r:id="rId37"/>
    <p:sldId id="713" r:id="rId38"/>
    <p:sldId id="699" r:id="rId39"/>
    <p:sldId id="704" r:id="rId40"/>
    <p:sldId id="680" r:id="rId41"/>
    <p:sldId id="438" r:id="rId42"/>
    <p:sldId id="436" r:id="rId43"/>
    <p:sldId id="268" r:id="rId44"/>
    <p:sldId id="264" r:id="rId45"/>
    <p:sldId id="269" r:id="rId46"/>
  </p:sldIdLst>
  <p:sldSz cx="12192000" cy="6858000"/>
  <p:notesSz cx="9942513" cy="6810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A392D2-3029-40DF-AEDE-D7CD90CE15BB}" v="144" dt="2024-06-04T14:02:30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0" autoAdjust="0"/>
    <p:restoredTop sz="97007" autoAdjust="0"/>
  </p:normalViewPr>
  <p:slideViewPr>
    <p:cSldViewPr>
      <p:cViewPr varScale="1">
        <p:scale>
          <a:sx n="152" d="100"/>
          <a:sy n="152" d="100"/>
        </p:scale>
        <p:origin x="150" y="18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재성" userId="fd1c8f17-701b-4db9-b0e3-82c8489f73d1" providerId="ADAL" clId="{49850548-E6B2-4485-9502-9781B15D83AC}"/>
    <pc:docChg chg="undo custSel addSld delSld modSld sldOrd">
      <pc:chgData name="최재성" userId="fd1c8f17-701b-4db9-b0e3-82c8489f73d1" providerId="ADAL" clId="{49850548-E6B2-4485-9502-9781B15D83AC}" dt="2024-06-03T08:52:02.030" v="10305"/>
      <pc:docMkLst>
        <pc:docMk/>
      </pc:docMkLst>
      <pc:sldChg chg="modSp mod">
        <pc:chgData name="최재성" userId="fd1c8f17-701b-4db9-b0e3-82c8489f73d1" providerId="ADAL" clId="{49850548-E6B2-4485-9502-9781B15D83AC}" dt="2024-06-03T02:54:48.034" v="8" actId="1036"/>
        <pc:sldMkLst>
          <pc:docMk/>
          <pc:sldMk cId="4090410047" sldId="256"/>
        </pc:sldMkLst>
        <pc:spChg chg="mod">
          <ac:chgData name="최재성" userId="fd1c8f17-701b-4db9-b0e3-82c8489f73d1" providerId="ADAL" clId="{49850548-E6B2-4485-9502-9781B15D83AC}" dt="2024-06-03T02:54:38.907" v="3" actId="1036"/>
          <ac:spMkLst>
            <pc:docMk/>
            <pc:sldMk cId="4090410047" sldId="256"/>
            <ac:spMk id="4" creationId="{00000000-0000-0000-0000-000000000000}"/>
          </ac:spMkLst>
        </pc:spChg>
        <pc:spChg chg="mod">
          <ac:chgData name="최재성" userId="fd1c8f17-701b-4db9-b0e3-82c8489f73d1" providerId="ADAL" clId="{49850548-E6B2-4485-9502-9781B15D83AC}" dt="2024-06-03T02:54:48.034" v="8" actId="1036"/>
          <ac:spMkLst>
            <pc:docMk/>
            <pc:sldMk cId="4090410047" sldId="256"/>
            <ac:spMk id="6" creationId="{00000000-0000-0000-0000-000000000000}"/>
          </ac:spMkLst>
        </pc:spChg>
      </pc:sldChg>
      <pc:sldChg chg="addSp delSp modSp mod">
        <pc:chgData name="최재성" userId="fd1c8f17-701b-4db9-b0e3-82c8489f73d1" providerId="ADAL" clId="{49850548-E6B2-4485-9502-9781B15D83AC}" dt="2024-06-03T07:24:36.053" v="8545"/>
        <pc:sldMkLst>
          <pc:docMk/>
          <pc:sldMk cId="3718976589" sldId="259"/>
        </pc:sldMkLst>
        <pc:spChg chg="add del mod">
          <ac:chgData name="최재성" userId="fd1c8f17-701b-4db9-b0e3-82c8489f73d1" providerId="ADAL" clId="{49850548-E6B2-4485-9502-9781B15D83AC}" dt="2024-06-03T07:24:35.767" v="8544" actId="478"/>
          <ac:spMkLst>
            <pc:docMk/>
            <pc:sldMk cId="3718976589" sldId="259"/>
            <ac:spMk id="2" creationId="{558FE1FE-C08A-07B0-1E6D-CE2E9E239106}"/>
          </ac:spMkLst>
        </pc:spChg>
        <pc:spChg chg="add mod">
          <ac:chgData name="최재성" userId="fd1c8f17-701b-4db9-b0e3-82c8489f73d1" providerId="ADAL" clId="{49850548-E6B2-4485-9502-9781B15D83AC}" dt="2024-06-03T07:24:36.053" v="8545"/>
          <ac:spMkLst>
            <pc:docMk/>
            <pc:sldMk cId="3718976589" sldId="259"/>
            <ac:spMk id="3" creationId="{D4D1C380-B2AE-46CF-4A0B-0F3D841B8FFA}"/>
          </ac:spMkLst>
        </pc:spChg>
        <pc:spChg chg="del">
          <ac:chgData name="최재성" userId="fd1c8f17-701b-4db9-b0e3-82c8489f73d1" providerId="ADAL" clId="{49850548-E6B2-4485-9502-9781B15D83AC}" dt="2024-06-03T04:23:02.228" v="998" actId="478"/>
          <ac:spMkLst>
            <pc:docMk/>
            <pc:sldMk cId="3718976589" sldId="259"/>
            <ac:spMk id="8" creationId="{F87D325B-9DC6-FBEC-478F-9C80E4A410C7}"/>
          </ac:spMkLst>
        </pc:spChg>
        <pc:spChg chg="del mod">
          <ac:chgData name="최재성" userId="fd1c8f17-701b-4db9-b0e3-82c8489f73d1" providerId="ADAL" clId="{49850548-E6B2-4485-9502-9781B15D83AC}" dt="2024-06-03T07:24:24.286" v="8540" actId="478"/>
          <ac:spMkLst>
            <pc:docMk/>
            <pc:sldMk cId="3718976589" sldId="259"/>
            <ac:spMk id="9" creationId="{D1B229F8-9223-E62E-9DB0-1C0141E4E507}"/>
          </ac:spMkLst>
        </pc:spChg>
        <pc:spChg chg="mod">
          <ac:chgData name="최재성" userId="fd1c8f17-701b-4db9-b0e3-82c8489f73d1" providerId="ADAL" clId="{49850548-E6B2-4485-9502-9781B15D83AC}" dt="2024-06-03T05:22:30.944" v="2666" actId="207"/>
          <ac:spMkLst>
            <pc:docMk/>
            <pc:sldMk cId="3718976589" sldId="259"/>
            <ac:spMk id="11" creationId="{43F5DE97-7A42-0304-50C4-239C3A04DF7F}"/>
          </ac:spMkLst>
        </pc:spChg>
        <pc:spChg chg="mod">
          <ac:chgData name="최재성" userId="fd1c8f17-701b-4db9-b0e3-82c8489f73d1" providerId="ADAL" clId="{49850548-E6B2-4485-9502-9781B15D83AC}" dt="2024-06-03T05:22:41.704" v="2680" actId="20577"/>
          <ac:spMkLst>
            <pc:docMk/>
            <pc:sldMk cId="3718976589" sldId="259"/>
            <ac:spMk id="13" creationId="{476A571F-2B79-8012-8FE2-88322E46507C}"/>
          </ac:spMkLst>
        </pc:spChg>
        <pc:spChg chg="del">
          <ac:chgData name="최재성" userId="fd1c8f17-701b-4db9-b0e3-82c8489f73d1" providerId="ADAL" clId="{49850548-E6B2-4485-9502-9781B15D83AC}" dt="2024-06-03T04:23:15.172" v="1028" actId="478"/>
          <ac:spMkLst>
            <pc:docMk/>
            <pc:sldMk cId="3718976589" sldId="259"/>
            <ac:spMk id="14" creationId="{74580FA4-31BE-E494-40BB-43251420088D}"/>
          </ac:spMkLst>
        </pc:spChg>
        <pc:picChg chg="mod">
          <ac:chgData name="최재성" userId="fd1c8f17-701b-4db9-b0e3-82c8489f73d1" providerId="ADAL" clId="{49850548-E6B2-4485-9502-9781B15D83AC}" dt="2024-06-03T04:30:12.298" v="1367" actId="1036"/>
          <ac:picMkLst>
            <pc:docMk/>
            <pc:sldMk cId="3718976589" sldId="259"/>
            <ac:picMk id="12" creationId="{BF215ACF-FB34-01C4-4BB8-8ADB45101725}"/>
          </ac:picMkLst>
        </pc:picChg>
        <pc:cxnChg chg="del">
          <ac:chgData name="최재성" userId="fd1c8f17-701b-4db9-b0e3-82c8489f73d1" providerId="ADAL" clId="{49850548-E6B2-4485-9502-9781B15D83AC}" dt="2024-06-03T04:23:24.419" v="1040" actId="478"/>
          <ac:cxnSpMkLst>
            <pc:docMk/>
            <pc:sldMk cId="3718976589" sldId="259"/>
            <ac:cxnSpMk id="6" creationId="{91419ACB-43DA-238A-89CF-0011E3C1A0D3}"/>
          </ac:cxnSpMkLst>
        </pc:cxnChg>
        <pc:cxnChg chg="del">
          <ac:chgData name="최재성" userId="fd1c8f17-701b-4db9-b0e3-82c8489f73d1" providerId="ADAL" clId="{49850548-E6B2-4485-9502-9781B15D83AC}" dt="2024-06-03T04:23:12.459" v="1027" actId="478"/>
          <ac:cxnSpMkLst>
            <pc:docMk/>
            <pc:sldMk cId="3718976589" sldId="259"/>
            <ac:cxnSpMk id="7" creationId="{CA713720-2A59-D11A-8D56-B6C2765449C7}"/>
          </ac:cxnSpMkLst>
        </pc:cxnChg>
      </pc:sldChg>
      <pc:sldChg chg="delSp modSp mod">
        <pc:chgData name="최재성" userId="fd1c8f17-701b-4db9-b0e3-82c8489f73d1" providerId="ADAL" clId="{49850548-E6B2-4485-9502-9781B15D83AC}" dt="2024-06-03T08:38:55.109" v="9912" actId="1036"/>
        <pc:sldMkLst>
          <pc:docMk/>
          <pc:sldMk cId="3827449619" sldId="262"/>
        </pc:sldMkLst>
        <pc:spChg chg="del">
          <ac:chgData name="최재성" userId="fd1c8f17-701b-4db9-b0e3-82c8489f73d1" providerId="ADAL" clId="{49850548-E6B2-4485-9502-9781B15D83AC}" dt="2024-06-03T04:22:30.102" v="955" actId="478"/>
          <ac:spMkLst>
            <pc:docMk/>
            <pc:sldMk cId="3827449619" sldId="262"/>
            <ac:spMk id="8" creationId="{0620A6A3-CC1F-8456-5E42-94D0DFBA0327}"/>
          </ac:spMkLst>
        </pc:spChg>
        <pc:spChg chg="mod">
          <ac:chgData name="최재성" userId="fd1c8f17-701b-4db9-b0e3-82c8489f73d1" providerId="ADAL" clId="{49850548-E6B2-4485-9502-9781B15D83AC}" dt="2024-06-03T04:27:41.997" v="1272" actId="1036"/>
          <ac:spMkLst>
            <pc:docMk/>
            <pc:sldMk cId="3827449619" sldId="262"/>
            <ac:spMk id="9" creationId="{742C2C85-0383-1EA9-D403-91EF6E54BD62}"/>
          </ac:spMkLst>
        </pc:spChg>
        <pc:spChg chg="mod">
          <ac:chgData name="최재성" userId="fd1c8f17-701b-4db9-b0e3-82c8489f73d1" providerId="ADAL" clId="{49850548-E6B2-4485-9502-9781B15D83AC}" dt="2024-06-03T08:38:55.109" v="9912" actId="1036"/>
          <ac:spMkLst>
            <pc:docMk/>
            <pc:sldMk cId="3827449619" sldId="262"/>
            <ac:spMk id="10" creationId="{6112370C-FA22-AD6F-1187-994922B3F1FC}"/>
          </ac:spMkLst>
        </pc:spChg>
        <pc:cxnChg chg="del">
          <ac:chgData name="최재성" userId="fd1c8f17-701b-4db9-b0e3-82c8489f73d1" providerId="ADAL" clId="{49850548-E6B2-4485-9502-9781B15D83AC}" dt="2024-06-03T04:27:53.533" v="1277" actId="478"/>
          <ac:cxnSpMkLst>
            <pc:docMk/>
            <pc:sldMk cId="3827449619" sldId="262"/>
            <ac:cxnSpMk id="6" creationId="{DBF1885C-5A32-21DA-1CE1-41D6843FC60B}"/>
          </ac:cxnSpMkLst>
        </pc:cxnChg>
        <pc:cxnChg chg="del">
          <ac:chgData name="최재성" userId="fd1c8f17-701b-4db9-b0e3-82c8489f73d1" providerId="ADAL" clId="{49850548-E6B2-4485-9502-9781B15D83AC}" dt="2024-06-03T04:23:28.466" v="1041" actId="478"/>
          <ac:cxnSpMkLst>
            <pc:docMk/>
            <pc:sldMk cId="3827449619" sldId="262"/>
            <ac:cxnSpMk id="7" creationId="{41F3D837-38CC-2E8C-9300-B08321F919F4}"/>
          </ac:cxnSpMkLst>
        </pc:cxnChg>
      </pc:sldChg>
      <pc:sldChg chg="modSp add mod">
        <pc:chgData name="최재성" userId="fd1c8f17-701b-4db9-b0e3-82c8489f73d1" providerId="ADAL" clId="{49850548-E6B2-4485-9502-9781B15D83AC}" dt="2024-06-03T05:22:16.616" v="2663" actId="207"/>
        <pc:sldMkLst>
          <pc:docMk/>
          <pc:sldMk cId="2707447293" sldId="264"/>
        </pc:sldMkLst>
        <pc:spChg chg="mod">
          <ac:chgData name="최재성" userId="fd1c8f17-701b-4db9-b0e3-82c8489f73d1" providerId="ADAL" clId="{49850548-E6B2-4485-9502-9781B15D83AC}" dt="2024-06-03T05:22:16.616" v="2663" actId="207"/>
          <ac:spMkLst>
            <pc:docMk/>
            <pc:sldMk cId="2707447293" sldId="264"/>
            <ac:spMk id="14" creationId="{D392BF74-90C6-AF59-F1EF-6D7F1C223409}"/>
          </ac:spMkLst>
        </pc:spChg>
      </pc:sldChg>
      <pc:sldChg chg="delSp modSp del mod">
        <pc:chgData name="최재성" userId="fd1c8f17-701b-4db9-b0e3-82c8489f73d1" providerId="ADAL" clId="{49850548-E6B2-4485-9502-9781B15D83AC}" dt="2024-06-03T04:29:49.850" v="1353" actId="2696"/>
        <pc:sldMkLst>
          <pc:docMk/>
          <pc:sldMk cId="3335651571" sldId="264"/>
        </pc:sldMkLst>
        <pc:spChg chg="mod">
          <ac:chgData name="최재성" userId="fd1c8f17-701b-4db9-b0e3-82c8489f73d1" providerId="ADAL" clId="{49850548-E6B2-4485-9502-9781B15D83AC}" dt="2024-06-03T04:22:46.899" v="990" actId="1035"/>
          <ac:spMkLst>
            <pc:docMk/>
            <pc:sldMk cId="3335651571" sldId="264"/>
            <ac:spMk id="3" creationId="{34459D86-211D-CB00-C0E6-A372C3A5FD2B}"/>
          </ac:spMkLst>
        </pc:spChg>
        <pc:spChg chg="del">
          <ac:chgData name="최재성" userId="fd1c8f17-701b-4db9-b0e3-82c8489f73d1" providerId="ADAL" clId="{49850548-E6B2-4485-9502-9781B15D83AC}" dt="2024-06-03T04:22:40.430" v="970" actId="478"/>
          <ac:spMkLst>
            <pc:docMk/>
            <pc:sldMk cId="3335651571" sldId="264"/>
            <ac:spMk id="5" creationId="{950922D0-9D5A-9E65-5EB5-A2F5EA7835B7}"/>
          </ac:spMkLst>
        </pc:spChg>
        <pc:spChg chg="mod">
          <ac:chgData name="최재성" userId="fd1c8f17-701b-4db9-b0e3-82c8489f73d1" providerId="ADAL" clId="{49850548-E6B2-4485-9502-9781B15D83AC}" dt="2024-06-03T04:22:54.571" v="997" actId="1035"/>
          <ac:spMkLst>
            <pc:docMk/>
            <pc:sldMk cId="3335651571" sldId="264"/>
            <ac:spMk id="14" creationId="{D392BF74-90C6-AF59-F1EF-6D7F1C223409}"/>
          </ac:spMkLst>
        </pc:spChg>
        <pc:cxnChg chg="del">
          <ac:chgData name="최재성" userId="fd1c8f17-701b-4db9-b0e3-82c8489f73d1" providerId="ADAL" clId="{49850548-E6B2-4485-9502-9781B15D83AC}" dt="2024-06-03T04:22:49.579" v="991" actId="478"/>
          <ac:cxnSpMkLst>
            <pc:docMk/>
            <pc:sldMk cId="3335651571" sldId="264"/>
            <ac:cxnSpMk id="2" creationId="{6219160F-C1AB-7AC6-7ADD-EF60B92E628A}"/>
          </ac:cxnSpMkLst>
        </pc:cxnChg>
        <pc:cxnChg chg="del">
          <ac:chgData name="최재성" userId="fd1c8f17-701b-4db9-b0e3-82c8489f73d1" providerId="ADAL" clId="{49850548-E6B2-4485-9502-9781B15D83AC}" dt="2024-06-03T04:28:56.036" v="1315" actId="478"/>
          <ac:cxnSpMkLst>
            <pc:docMk/>
            <pc:sldMk cId="3335651571" sldId="264"/>
            <ac:cxnSpMk id="13" creationId="{7809D686-1FD7-E1D2-8E20-CA86AD828BD8}"/>
          </ac:cxnSpMkLst>
        </pc:cxnChg>
      </pc:sldChg>
      <pc:sldChg chg="addSp delSp modSp mod">
        <pc:chgData name="최재성" userId="fd1c8f17-701b-4db9-b0e3-82c8489f73d1" providerId="ADAL" clId="{49850548-E6B2-4485-9502-9781B15D83AC}" dt="2024-06-03T07:24:20.788" v="8539"/>
        <pc:sldMkLst>
          <pc:docMk/>
          <pc:sldMk cId="2631567028" sldId="268"/>
        </pc:sldMkLst>
        <pc:spChg chg="add mod">
          <ac:chgData name="최재성" userId="fd1c8f17-701b-4db9-b0e3-82c8489f73d1" providerId="ADAL" clId="{49850548-E6B2-4485-9502-9781B15D83AC}" dt="2024-06-03T07:24:16.863" v="8537"/>
          <ac:spMkLst>
            <pc:docMk/>
            <pc:sldMk cId="2631567028" sldId="268"/>
            <ac:spMk id="2" creationId="{C32CD946-487D-BA53-B113-D7A1DE166C6C}"/>
          </ac:spMkLst>
        </pc:spChg>
        <pc:spChg chg="add mod">
          <ac:chgData name="최재성" userId="fd1c8f17-701b-4db9-b0e3-82c8489f73d1" providerId="ADAL" clId="{49850548-E6B2-4485-9502-9781B15D83AC}" dt="2024-06-03T07:24:20.788" v="8539"/>
          <ac:spMkLst>
            <pc:docMk/>
            <pc:sldMk cId="2631567028" sldId="268"/>
            <ac:spMk id="3" creationId="{E3D158A5-97A2-C77B-097A-C560F0797C97}"/>
          </ac:spMkLst>
        </pc:spChg>
        <pc:spChg chg="del">
          <ac:chgData name="최재성" userId="fd1c8f17-701b-4db9-b0e3-82c8489f73d1" providerId="ADAL" clId="{49850548-E6B2-4485-9502-9781B15D83AC}" dt="2024-06-03T04:23:52.236" v="1069" actId="478"/>
          <ac:spMkLst>
            <pc:docMk/>
            <pc:sldMk cId="2631567028" sldId="268"/>
            <ac:spMk id="8" creationId="{F87D325B-9DC6-FBEC-478F-9C80E4A410C7}"/>
          </ac:spMkLst>
        </pc:spChg>
        <pc:spChg chg="del mod">
          <ac:chgData name="최재성" userId="fd1c8f17-701b-4db9-b0e3-82c8489f73d1" providerId="ADAL" clId="{49850548-E6B2-4485-9502-9781B15D83AC}" dt="2024-06-03T07:24:20.478" v="8538" actId="478"/>
          <ac:spMkLst>
            <pc:docMk/>
            <pc:sldMk cId="2631567028" sldId="268"/>
            <ac:spMk id="9" creationId="{D1B229F8-9223-E62E-9DB0-1C0141E4E507}"/>
          </ac:spMkLst>
        </pc:spChg>
        <pc:spChg chg="mod">
          <ac:chgData name="최재성" userId="fd1c8f17-701b-4db9-b0e3-82c8489f73d1" providerId="ADAL" clId="{49850548-E6B2-4485-9502-9781B15D83AC}" dt="2024-06-03T07:23:47.792" v="8529" actId="404"/>
          <ac:spMkLst>
            <pc:docMk/>
            <pc:sldMk cId="2631567028" sldId="268"/>
            <ac:spMk id="11" creationId="{43F5DE97-7A42-0304-50C4-239C3A04DF7F}"/>
          </ac:spMkLst>
        </pc:spChg>
        <pc:spChg chg="mod">
          <ac:chgData name="최재성" userId="fd1c8f17-701b-4db9-b0e3-82c8489f73d1" providerId="ADAL" clId="{49850548-E6B2-4485-9502-9781B15D83AC}" dt="2024-06-03T07:24:02.445" v="8536" actId="1036"/>
          <ac:spMkLst>
            <pc:docMk/>
            <pc:sldMk cId="2631567028" sldId="268"/>
            <ac:spMk id="12" creationId="{276B7829-2BD9-4088-94D0-539947F4EDFA}"/>
          </ac:spMkLst>
        </pc:spChg>
        <pc:spChg chg="del">
          <ac:chgData name="최재성" userId="fd1c8f17-701b-4db9-b0e3-82c8489f73d1" providerId="ADAL" clId="{49850548-E6B2-4485-9502-9781B15D83AC}" dt="2024-06-03T04:24:00.107" v="1094" actId="478"/>
          <ac:spMkLst>
            <pc:docMk/>
            <pc:sldMk cId="2631567028" sldId="268"/>
            <ac:spMk id="14" creationId="{74580FA4-31BE-E494-40BB-43251420088D}"/>
          </ac:spMkLst>
        </pc:spChg>
        <pc:cxnChg chg="del">
          <ac:chgData name="최재성" userId="fd1c8f17-701b-4db9-b0e3-82c8489f73d1" providerId="ADAL" clId="{49850548-E6B2-4485-9502-9781B15D83AC}" dt="2024-06-03T04:31:17.529" v="1378" actId="478"/>
          <ac:cxnSpMkLst>
            <pc:docMk/>
            <pc:sldMk cId="2631567028" sldId="268"/>
            <ac:cxnSpMk id="6" creationId="{91419ACB-43DA-238A-89CF-0011E3C1A0D3}"/>
          </ac:cxnSpMkLst>
        </pc:cxnChg>
        <pc:cxnChg chg="del">
          <ac:chgData name="최재성" userId="fd1c8f17-701b-4db9-b0e3-82c8489f73d1" providerId="ADAL" clId="{49850548-E6B2-4485-9502-9781B15D83AC}" dt="2024-06-03T04:24:02.322" v="1095" actId="478"/>
          <ac:cxnSpMkLst>
            <pc:docMk/>
            <pc:sldMk cId="2631567028" sldId="268"/>
            <ac:cxnSpMk id="7" creationId="{CA713720-2A59-D11A-8D56-B6C2765449C7}"/>
          </ac:cxnSpMkLst>
        </pc:cxnChg>
      </pc:sldChg>
      <pc:sldChg chg="delSp modSp add del mod">
        <pc:chgData name="최재성" userId="fd1c8f17-701b-4db9-b0e3-82c8489f73d1" providerId="ADAL" clId="{49850548-E6B2-4485-9502-9781B15D83AC}" dt="2024-06-03T05:21:41.670" v="2660" actId="207"/>
        <pc:sldMkLst>
          <pc:docMk/>
          <pc:sldMk cId="4149098087" sldId="269"/>
        </pc:sldMkLst>
        <pc:spChg chg="mod ord">
          <ac:chgData name="최재성" userId="fd1c8f17-701b-4db9-b0e3-82c8489f73d1" providerId="ADAL" clId="{49850548-E6B2-4485-9502-9781B15D83AC}" dt="2024-06-03T05:21:41.670" v="2660" actId="207"/>
          <ac:spMkLst>
            <pc:docMk/>
            <pc:sldMk cId="4149098087" sldId="269"/>
            <ac:spMk id="3" creationId="{1EEA1DB1-B111-E4D0-1B75-056F9C8A34B7}"/>
          </ac:spMkLst>
        </pc:spChg>
        <pc:spChg chg="del">
          <ac:chgData name="최재성" userId="fd1c8f17-701b-4db9-b0e3-82c8489f73d1" providerId="ADAL" clId="{49850548-E6B2-4485-9502-9781B15D83AC}" dt="2024-06-03T04:23:40.412" v="1046" actId="478"/>
          <ac:spMkLst>
            <pc:docMk/>
            <pc:sldMk cId="4149098087" sldId="269"/>
            <ac:spMk id="8" creationId="{F87D325B-9DC6-FBEC-478F-9C80E4A410C7}"/>
          </ac:spMkLst>
        </pc:spChg>
        <pc:spChg chg="mod">
          <ac:chgData name="최재성" userId="fd1c8f17-701b-4db9-b0e3-82c8489f73d1" providerId="ADAL" clId="{49850548-E6B2-4485-9502-9781B15D83AC}" dt="2024-06-03T04:23:44.802" v="1068" actId="1037"/>
          <ac:spMkLst>
            <pc:docMk/>
            <pc:sldMk cId="4149098087" sldId="269"/>
            <ac:spMk id="9" creationId="{D1B229F8-9223-E62E-9DB0-1C0141E4E507}"/>
          </ac:spMkLst>
        </pc:spChg>
        <pc:spChg chg="del">
          <ac:chgData name="최재성" userId="fd1c8f17-701b-4db9-b0e3-82c8489f73d1" providerId="ADAL" clId="{49850548-E6B2-4485-9502-9781B15D83AC}" dt="2024-06-03T04:23:35.660" v="1043" actId="478"/>
          <ac:spMkLst>
            <pc:docMk/>
            <pc:sldMk cId="4149098087" sldId="269"/>
            <ac:spMk id="14" creationId="{74580FA4-31BE-E494-40BB-43251420088D}"/>
          </ac:spMkLst>
        </pc:spChg>
        <pc:grpChg chg="mod">
          <ac:chgData name="최재성" userId="fd1c8f17-701b-4db9-b0e3-82c8489f73d1" providerId="ADAL" clId="{49850548-E6B2-4485-9502-9781B15D83AC}" dt="2024-06-03T04:30:48.346" v="1374" actId="1035"/>
          <ac:grpSpMkLst>
            <pc:docMk/>
            <pc:sldMk cId="4149098087" sldId="269"/>
            <ac:grpSpMk id="5" creationId="{7B548CA5-C9D4-8ED7-25A7-D13844839557}"/>
          </ac:grpSpMkLst>
        </pc:grpChg>
        <pc:cxnChg chg="del">
          <ac:chgData name="최재성" userId="fd1c8f17-701b-4db9-b0e3-82c8489f73d1" providerId="ADAL" clId="{49850548-E6B2-4485-9502-9781B15D83AC}" dt="2024-06-03T04:31:14.434" v="1377" actId="478"/>
          <ac:cxnSpMkLst>
            <pc:docMk/>
            <pc:sldMk cId="4149098087" sldId="269"/>
            <ac:cxnSpMk id="6" creationId="{91419ACB-43DA-238A-89CF-0011E3C1A0D3}"/>
          </ac:cxnSpMkLst>
        </pc:cxnChg>
        <pc:cxnChg chg="del">
          <ac:chgData name="최재성" userId="fd1c8f17-701b-4db9-b0e3-82c8489f73d1" providerId="ADAL" clId="{49850548-E6B2-4485-9502-9781B15D83AC}" dt="2024-06-03T04:23:32.922" v="1042" actId="478"/>
          <ac:cxnSpMkLst>
            <pc:docMk/>
            <pc:sldMk cId="4149098087" sldId="269"/>
            <ac:cxnSpMk id="7" creationId="{CA713720-2A59-D11A-8D56-B6C2765449C7}"/>
          </ac:cxnSpMkLst>
        </pc:cxnChg>
      </pc:sldChg>
      <pc:sldChg chg="addSp delSp modSp mod">
        <pc:chgData name="최재성" userId="fd1c8f17-701b-4db9-b0e3-82c8489f73d1" providerId="ADAL" clId="{49850548-E6B2-4485-9502-9781B15D83AC}" dt="2024-06-03T08:34:26.463" v="9574" actId="1036"/>
        <pc:sldMkLst>
          <pc:docMk/>
          <pc:sldMk cId="2167245178" sldId="275"/>
        </pc:sldMkLst>
        <pc:spChg chg="mod">
          <ac:chgData name="최재성" userId="fd1c8f17-701b-4db9-b0e3-82c8489f73d1" providerId="ADAL" clId="{49850548-E6B2-4485-9502-9781B15D83AC}" dt="2024-06-03T08:34:26.463" v="9574" actId="1036"/>
          <ac:spMkLst>
            <pc:docMk/>
            <pc:sldMk cId="2167245178" sldId="275"/>
            <ac:spMk id="3" creationId="{00000000-0000-0000-0000-000000000000}"/>
          </ac:spMkLst>
        </pc:spChg>
        <pc:spChg chg="mod">
          <ac:chgData name="최재성" userId="fd1c8f17-701b-4db9-b0e3-82c8489f73d1" providerId="ADAL" clId="{49850548-E6B2-4485-9502-9781B15D83AC}" dt="2024-06-03T08:33:38.739" v="9490" actId="1036"/>
          <ac:spMkLst>
            <pc:docMk/>
            <pc:sldMk cId="2167245178" sldId="275"/>
            <ac:spMk id="4" creationId="{07116360-B428-4001-9458-89444EC1AF19}"/>
          </ac:spMkLst>
        </pc:spChg>
        <pc:spChg chg="add mod">
          <ac:chgData name="최재성" userId="fd1c8f17-701b-4db9-b0e3-82c8489f73d1" providerId="ADAL" clId="{49850548-E6B2-4485-9502-9781B15D83AC}" dt="2024-06-03T08:34:01.100" v="9524" actId="164"/>
          <ac:spMkLst>
            <pc:docMk/>
            <pc:sldMk cId="2167245178" sldId="275"/>
            <ac:spMk id="9" creationId="{593400E2-6542-017F-A05C-3D525F8C2D72}"/>
          </ac:spMkLst>
        </pc:spChg>
        <pc:grpChg chg="add mod">
          <ac:chgData name="최재성" userId="fd1c8f17-701b-4db9-b0e3-82c8489f73d1" providerId="ADAL" clId="{49850548-E6B2-4485-9502-9781B15D83AC}" dt="2024-06-03T08:34:01.100" v="9524" actId="164"/>
          <ac:grpSpMkLst>
            <pc:docMk/>
            <pc:sldMk cId="2167245178" sldId="275"/>
            <ac:grpSpMk id="2" creationId="{BE1E3279-B83D-1E84-DAD2-D9E238B981C4}"/>
          </ac:grpSpMkLst>
        </pc:grpChg>
        <pc:grpChg chg="add mod">
          <ac:chgData name="최재성" userId="fd1c8f17-701b-4db9-b0e3-82c8489f73d1" providerId="ADAL" clId="{49850548-E6B2-4485-9502-9781B15D83AC}" dt="2024-06-03T08:34:09.130" v="9540" actId="1036"/>
          <ac:grpSpMkLst>
            <pc:docMk/>
            <pc:sldMk cId="2167245178" sldId="275"/>
            <ac:grpSpMk id="6" creationId="{55D13959-8163-C412-6DD7-DA976ED037B5}"/>
          </ac:grpSpMkLst>
        </pc:grpChg>
        <pc:picChg chg="add mod">
          <ac:chgData name="최재성" userId="fd1c8f17-701b-4db9-b0e3-82c8489f73d1" providerId="ADAL" clId="{49850548-E6B2-4485-9502-9781B15D83AC}" dt="2024-06-03T08:33:56.788" v="9522" actId="1036"/>
          <ac:picMkLst>
            <pc:docMk/>
            <pc:sldMk cId="2167245178" sldId="275"/>
            <ac:picMk id="5" creationId="{62175B5F-EA3E-A6E0-6D1F-FE7F8EC684F2}"/>
          </ac:picMkLst>
        </pc:picChg>
        <pc:picChg chg="add mod">
          <ac:chgData name="최재성" userId="fd1c8f17-701b-4db9-b0e3-82c8489f73d1" providerId="ADAL" clId="{49850548-E6B2-4485-9502-9781B15D83AC}" dt="2024-06-03T08:33:45.892" v="9493" actId="164"/>
          <ac:picMkLst>
            <pc:docMk/>
            <pc:sldMk cId="2167245178" sldId="275"/>
            <ac:picMk id="7" creationId="{4AD9C131-0CD8-0483-1BF3-4101679272E3}"/>
          </ac:picMkLst>
        </pc:picChg>
        <pc:picChg chg="mod">
          <ac:chgData name="최재성" userId="fd1c8f17-701b-4db9-b0e3-82c8489f73d1" providerId="ADAL" clId="{49850548-E6B2-4485-9502-9781B15D83AC}" dt="2024-06-03T08:33:40.690" v="9492" actId="1036"/>
          <ac:picMkLst>
            <pc:docMk/>
            <pc:sldMk cId="2167245178" sldId="275"/>
            <ac:picMk id="8" creationId="{56D331FC-6A50-4D0C-9FCD-B7E8832AE906}"/>
          </ac:picMkLst>
        </pc:picChg>
        <pc:picChg chg="mod">
          <ac:chgData name="최재성" userId="fd1c8f17-701b-4db9-b0e3-82c8489f73d1" providerId="ADAL" clId="{49850548-E6B2-4485-9502-9781B15D83AC}" dt="2024-06-03T07:21:50.464" v="8513" actId="1035"/>
          <ac:picMkLst>
            <pc:docMk/>
            <pc:sldMk cId="2167245178" sldId="275"/>
            <ac:picMk id="10" creationId="{58BB5589-66E0-463E-B472-319E5BFA2733}"/>
          </ac:picMkLst>
        </pc:picChg>
        <pc:picChg chg="del">
          <ac:chgData name="최재성" userId="fd1c8f17-701b-4db9-b0e3-82c8489f73d1" providerId="ADAL" clId="{49850548-E6B2-4485-9502-9781B15D83AC}" dt="2024-06-03T07:19:13.852" v="8298" actId="478"/>
          <ac:picMkLst>
            <pc:docMk/>
            <pc:sldMk cId="2167245178" sldId="275"/>
            <ac:picMk id="11" creationId="{267BE0FA-7B9F-4DCE-95B3-DAB3171A70DF}"/>
          </ac:picMkLst>
        </pc:picChg>
      </pc:sldChg>
      <pc:sldChg chg="addSp delSp modSp mod">
        <pc:chgData name="최재성" userId="fd1c8f17-701b-4db9-b0e3-82c8489f73d1" providerId="ADAL" clId="{49850548-E6B2-4485-9502-9781B15D83AC}" dt="2024-06-03T08:39:57.870" v="9927" actId="207"/>
        <pc:sldMkLst>
          <pc:docMk/>
          <pc:sldMk cId="3357922161" sldId="277"/>
        </pc:sldMkLst>
        <pc:spChg chg="mod">
          <ac:chgData name="최재성" userId="fd1c8f17-701b-4db9-b0e3-82c8489f73d1" providerId="ADAL" clId="{49850548-E6B2-4485-9502-9781B15D83AC}" dt="2024-06-03T08:39:57.870" v="9927" actId="207"/>
          <ac:spMkLst>
            <pc:docMk/>
            <pc:sldMk cId="3357922161" sldId="277"/>
            <ac:spMk id="2" creationId="{C83970E2-2392-ED21-B4A3-4C77A4E6D414}"/>
          </ac:spMkLst>
        </pc:spChg>
        <pc:spChg chg="add mod">
          <ac:chgData name="최재성" userId="fd1c8f17-701b-4db9-b0e3-82c8489f73d1" providerId="ADAL" clId="{49850548-E6B2-4485-9502-9781B15D83AC}" dt="2024-06-03T07:24:51.468" v="8549"/>
          <ac:spMkLst>
            <pc:docMk/>
            <pc:sldMk cId="3357922161" sldId="277"/>
            <ac:spMk id="3" creationId="{0FE388AF-7EDE-FD46-F202-6C05FAF9CD0A}"/>
          </ac:spMkLst>
        </pc:spChg>
        <pc:spChg chg="add mod">
          <ac:chgData name="최재성" userId="fd1c8f17-701b-4db9-b0e3-82c8489f73d1" providerId="ADAL" clId="{49850548-E6B2-4485-9502-9781B15D83AC}" dt="2024-06-03T07:24:53.825" v="8551"/>
          <ac:spMkLst>
            <pc:docMk/>
            <pc:sldMk cId="3357922161" sldId="277"/>
            <ac:spMk id="4" creationId="{AC09E9F7-CC18-71CE-C14D-507864955E65}"/>
          </ac:spMkLst>
        </pc:spChg>
        <pc:spChg chg="del">
          <ac:chgData name="최재성" userId="fd1c8f17-701b-4db9-b0e3-82c8489f73d1" providerId="ADAL" clId="{49850548-E6B2-4485-9502-9781B15D83AC}" dt="2024-06-03T04:29:08.285" v="1317" actId="478"/>
          <ac:spMkLst>
            <pc:docMk/>
            <pc:sldMk cId="3357922161" sldId="277"/>
            <ac:spMk id="8" creationId="{F87D325B-9DC6-FBEC-478F-9C80E4A410C7}"/>
          </ac:spMkLst>
        </pc:spChg>
        <pc:spChg chg="del mod">
          <ac:chgData name="최재성" userId="fd1c8f17-701b-4db9-b0e3-82c8489f73d1" providerId="ADAL" clId="{49850548-E6B2-4485-9502-9781B15D83AC}" dt="2024-06-03T07:24:53.558" v="8550" actId="478"/>
          <ac:spMkLst>
            <pc:docMk/>
            <pc:sldMk cId="3357922161" sldId="277"/>
            <ac:spMk id="9" creationId="{D1B229F8-9223-E62E-9DB0-1C0141E4E507}"/>
          </ac:spMkLst>
        </pc:spChg>
        <pc:spChg chg="del">
          <ac:chgData name="최재성" userId="fd1c8f17-701b-4db9-b0e3-82c8489f73d1" providerId="ADAL" clId="{49850548-E6B2-4485-9502-9781B15D83AC}" dt="2024-06-03T04:29:18.278" v="1345" actId="478"/>
          <ac:spMkLst>
            <pc:docMk/>
            <pc:sldMk cId="3357922161" sldId="277"/>
            <ac:spMk id="10" creationId="{5BA4C7D7-818D-45F5-8096-CA771FA3131A}"/>
          </ac:spMkLst>
        </pc:spChg>
        <pc:cxnChg chg="del">
          <ac:chgData name="최재성" userId="fd1c8f17-701b-4db9-b0e3-82c8489f73d1" providerId="ADAL" clId="{49850548-E6B2-4485-9502-9781B15D83AC}" dt="2024-06-03T04:29:25.124" v="1352" actId="478"/>
          <ac:cxnSpMkLst>
            <pc:docMk/>
            <pc:sldMk cId="3357922161" sldId="277"/>
            <ac:cxnSpMk id="6" creationId="{91419ACB-43DA-238A-89CF-0011E3C1A0D3}"/>
          </ac:cxnSpMkLst>
        </pc:cxnChg>
        <pc:cxnChg chg="del">
          <ac:chgData name="최재성" userId="fd1c8f17-701b-4db9-b0e3-82c8489f73d1" providerId="ADAL" clId="{49850548-E6B2-4485-9502-9781B15D83AC}" dt="2024-06-03T04:29:05.628" v="1316" actId="478"/>
          <ac:cxnSpMkLst>
            <pc:docMk/>
            <pc:sldMk cId="3357922161" sldId="277"/>
            <ac:cxnSpMk id="7" creationId="{CA713720-2A59-D11A-8D56-B6C2765449C7}"/>
          </ac:cxnSpMkLst>
        </pc:cxnChg>
      </pc:sldChg>
      <pc:sldChg chg="addSp delSp modSp mod">
        <pc:chgData name="최재성" userId="fd1c8f17-701b-4db9-b0e3-82c8489f73d1" providerId="ADAL" clId="{49850548-E6B2-4485-9502-9781B15D83AC}" dt="2024-06-03T08:40:07.956" v="9929" actId="948"/>
        <pc:sldMkLst>
          <pc:docMk/>
          <pc:sldMk cId="1296098683" sldId="278"/>
        </pc:sldMkLst>
        <pc:spChg chg="mod">
          <ac:chgData name="최재성" userId="fd1c8f17-701b-4db9-b0e3-82c8489f73d1" providerId="ADAL" clId="{49850548-E6B2-4485-9502-9781B15D83AC}" dt="2024-06-03T08:40:07.956" v="9929" actId="948"/>
          <ac:spMkLst>
            <pc:docMk/>
            <pc:sldMk cId="1296098683" sldId="278"/>
            <ac:spMk id="2" creationId="{C83970E2-2392-ED21-B4A3-4C77A4E6D414}"/>
          </ac:spMkLst>
        </pc:spChg>
        <pc:spChg chg="add mod">
          <ac:chgData name="최재성" userId="fd1c8f17-701b-4db9-b0e3-82c8489f73d1" providerId="ADAL" clId="{49850548-E6B2-4485-9502-9781B15D83AC}" dt="2024-06-03T07:24:43.691" v="8546"/>
          <ac:spMkLst>
            <pc:docMk/>
            <pc:sldMk cId="1296098683" sldId="278"/>
            <ac:spMk id="3" creationId="{EEE150A0-519D-9072-FB39-97A2D4EE05E6}"/>
          </ac:spMkLst>
        </pc:spChg>
        <pc:spChg chg="add mod">
          <ac:chgData name="최재성" userId="fd1c8f17-701b-4db9-b0e3-82c8489f73d1" providerId="ADAL" clId="{49850548-E6B2-4485-9502-9781B15D83AC}" dt="2024-06-03T07:24:46.614" v="8548"/>
          <ac:spMkLst>
            <pc:docMk/>
            <pc:sldMk cId="1296098683" sldId="278"/>
            <ac:spMk id="4" creationId="{F64DF582-9C24-F248-472C-F502803A7126}"/>
          </ac:spMkLst>
        </pc:spChg>
        <pc:spChg chg="del">
          <ac:chgData name="최재성" userId="fd1c8f17-701b-4db9-b0e3-82c8489f73d1" providerId="ADAL" clId="{49850548-E6B2-4485-9502-9781B15D83AC}" dt="2024-06-03T04:26:20.017" v="1158" actId="478"/>
          <ac:spMkLst>
            <pc:docMk/>
            <pc:sldMk cId="1296098683" sldId="278"/>
            <ac:spMk id="8" creationId="{F87D325B-9DC6-FBEC-478F-9C80E4A410C7}"/>
          </ac:spMkLst>
        </pc:spChg>
        <pc:spChg chg="del mod">
          <ac:chgData name="최재성" userId="fd1c8f17-701b-4db9-b0e3-82c8489f73d1" providerId="ADAL" clId="{49850548-E6B2-4485-9502-9781B15D83AC}" dt="2024-06-03T07:24:46.382" v="8547" actId="478"/>
          <ac:spMkLst>
            <pc:docMk/>
            <pc:sldMk cId="1296098683" sldId="278"/>
            <ac:spMk id="9" creationId="{D1B229F8-9223-E62E-9DB0-1C0141E4E507}"/>
          </ac:spMkLst>
        </pc:spChg>
        <pc:spChg chg="del">
          <ac:chgData name="최재성" userId="fd1c8f17-701b-4db9-b0e3-82c8489f73d1" providerId="ADAL" clId="{49850548-E6B2-4485-9502-9781B15D83AC}" dt="2024-06-03T04:26:17.617" v="1157" actId="478"/>
          <ac:spMkLst>
            <pc:docMk/>
            <pc:sldMk cId="1296098683" sldId="278"/>
            <ac:spMk id="10" creationId="{5BA4C7D7-818D-45F5-8096-CA771FA3131A}"/>
          </ac:spMkLst>
        </pc:spChg>
        <pc:cxnChg chg="del">
          <ac:chgData name="최재성" userId="fd1c8f17-701b-4db9-b0e3-82c8489f73d1" providerId="ADAL" clId="{49850548-E6B2-4485-9502-9781B15D83AC}" dt="2024-06-03T04:26:54.318" v="1178" actId="478"/>
          <ac:cxnSpMkLst>
            <pc:docMk/>
            <pc:sldMk cId="1296098683" sldId="278"/>
            <ac:cxnSpMk id="6" creationId="{91419ACB-43DA-238A-89CF-0011E3C1A0D3}"/>
          </ac:cxnSpMkLst>
        </pc:cxnChg>
        <pc:cxnChg chg="del">
          <ac:chgData name="최재성" userId="fd1c8f17-701b-4db9-b0e3-82c8489f73d1" providerId="ADAL" clId="{49850548-E6B2-4485-9502-9781B15D83AC}" dt="2024-06-03T04:26:11.960" v="1154" actId="478"/>
          <ac:cxnSpMkLst>
            <pc:docMk/>
            <pc:sldMk cId="1296098683" sldId="278"/>
            <ac:cxnSpMk id="7" creationId="{CA713720-2A59-D11A-8D56-B6C2765449C7}"/>
          </ac:cxnSpMkLst>
        </pc:cxnChg>
      </pc:sldChg>
      <pc:sldChg chg="modSp add mod">
        <pc:chgData name="최재성" userId="fd1c8f17-701b-4db9-b0e3-82c8489f73d1" providerId="ADAL" clId="{49850548-E6B2-4485-9502-9781B15D83AC}" dt="2024-06-03T08:34:33.715" v="9604" actId="20577"/>
        <pc:sldMkLst>
          <pc:docMk/>
          <pc:sldMk cId="1995370922" sldId="403"/>
        </pc:sldMkLst>
        <pc:spChg chg="mod">
          <ac:chgData name="최재성" userId="fd1c8f17-701b-4db9-b0e3-82c8489f73d1" providerId="ADAL" clId="{49850548-E6B2-4485-9502-9781B15D83AC}" dt="2024-06-03T08:34:33.715" v="9604" actId="20577"/>
          <ac:spMkLst>
            <pc:docMk/>
            <pc:sldMk cId="1995370922" sldId="403"/>
            <ac:spMk id="17" creationId="{C177BE1C-448F-48C3-A94C-7A6D9469B0A9}"/>
          </ac:spMkLst>
        </pc:spChg>
      </pc:sldChg>
      <pc:sldChg chg="addSp delSp modSp add mod">
        <pc:chgData name="최재성" userId="fd1c8f17-701b-4db9-b0e3-82c8489f73d1" providerId="ADAL" clId="{49850548-E6B2-4485-9502-9781B15D83AC}" dt="2024-06-03T08:35:12.874" v="9616" actId="1035"/>
        <pc:sldMkLst>
          <pc:docMk/>
          <pc:sldMk cId="2045462874" sldId="404"/>
        </pc:sldMkLst>
        <pc:spChg chg="del">
          <ac:chgData name="최재성" userId="fd1c8f17-701b-4db9-b0e3-82c8489f73d1" providerId="ADAL" clId="{49850548-E6B2-4485-9502-9781B15D83AC}" dt="2024-06-03T08:35:03.203" v="9613" actId="478"/>
          <ac:spMkLst>
            <pc:docMk/>
            <pc:sldMk cId="2045462874" sldId="404"/>
            <ac:spMk id="20" creationId="{54526460-0411-4714-9555-A7BE86CEA3B4}"/>
          </ac:spMkLst>
        </pc:spChg>
        <pc:spChg chg="mod ord">
          <ac:chgData name="최재성" userId="fd1c8f17-701b-4db9-b0e3-82c8489f73d1" providerId="ADAL" clId="{49850548-E6B2-4485-9502-9781B15D83AC}" dt="2024-06-03T08:35:08.808" v="9614" actId="255"/>
          <ac:spMkLst>
            <pc:docMk/>
            <pc:sldMk cId="2045462874" sldId="404"/>
            <ac:spMk id="34" creationId="{4B995277-647E-48D8-B526-692AD44D92D1}"/>
          </ac:spMkLst>
        </pc:spChg>
        <pc:picChg chg="mod modCrop">
          <ac:chgData name="최재성" userId="fd1c8f17-701b-4db9-b0e3-82c8489f73d1" providerId="ADAL" clId="{49850548-E6B2-4485-9502-9781B15D83AC}" dt="2024-06-03T08:35:12.874" v="9616" actId="1035"/>
          <ac:picMkLst>
            <pc:docMk/>
            <pc:sldMk cId="2045462874" sldId="404"/>
            <ac:picMk id="3" creationId="{7248F3B0-9DA9-49CE-AF8A-C4C6F7EB4E2E}"/>
          </ac:picMkLst>
        </pc:picChg>
        <pc:picChg chg="add mod">
          <ac:chgData name="최재성" userId="fd1c8f17-701b-4db9-b0e3-82c8489f73d1" providerId="ADAL" clId="{49850548-E6B2-4485-9502-9781B15D83AC}" dt="2024-06-03T08:34:43.201" v="9611" actId="1035"/>
          <ac:picMkLst>
            <pc:docMk/>
            <pc:sldMk cId="2045462874" sldId="404"/>
            <ac:picMk id="4" creationId="{079DEF39-F99B-78F7-8BCB-9EE3E2FAF13C}"/>
          </ac:picMkLst>
        </pc:picChg>
      </pc:sldChg>
      <pc:sldChg chg="add">
        <pc:chgData name="최재성" userId="fd1c8f17-701b-4db9-b0e3-82c8489f73d1" providerId="ADAL" clId="{49850548-E6B2-4485-9502-9781B15D83AC}" dt="2024-06-03T03:21:33.409" v="809"/>
        <pc:sldMkLst>
          <pc:docMk/>
          <pc:sldMk cId="907617074" sldId="436"/>
        </pc:sldMkLst>
      </pc:sldChg>
      <pc:sldChg chg="del">
        <pc:chgData name="최재성" userId="fd1c8f17-701b-4db9-b0e3-82c8489f73d1" providerId="ADAL" clId="{49850548-E6B2-4485-9502-9781B15D83AC}" dt="2024-06-03T03:21:28.614" v="808" actId="2696"/>
        <pc:sldMkLst>
          <pc:docMk/>
          <pc:sldMk cId="2691136828" sldId="436"/>
        </pc:sldMkLst>
      </pc:sldChg>
      <pc:sldChg chg="del">
        <pc:chgData name="최재성" userId="fd1c8f17-701b-4db9-b0e3-82c8489f73d1" providerId="ADAL" clId="{49850548-E6B2-4485-9502-9781B15D83AC}" dt="2024-06-03T03:21:28.614" v="808" actId="2696"/>
        <pc:sldMkLst>
          <pc:docMk/>
          <pc:sldMk cId="2118713595" sldId="438"/>
        </pc:sldMkLst>
      </pc:sldChg>
      <pc:sldChg chg="add">
        <pc:chgData name="최재성" userId="fd1c8f17-701b-4db9-b0e3-82c8489f73d1" providerId="ADAL" clId="{49850548-E6B2-4485-9502-9781B15D83AC}" dt="2024-06-03T03:21:33.409" v="809"/>
        <pc:sldMkLst>
          <pc:docMk/>
          <pc:sldMk cId="3608989533" sldId="438"/>
        </pc:sldMkLst>
      </pc:sldChg>
      <pc:sldChg chg="modSp mod">
        <pc:chgData name="최재성" userId="fd1c8f17-701b-4db9-b0e3-82c8489f73d1" providerId="ADAL" clId="{49850548-E6B2-4485-9502-9781B15D83AC}" dt="2024-06-03T07:39:28.468" v="9358" actId="20577"/>
        <pc:sldMkLst>
          <pc:docMk/>
          <pc:sldMk cId="1146527577" sldId="558"/>
        </pc:sldMkLst>
        <pc:spChg chg="mod">
          <ac:chgData name="최재성" userId="fd1c8f17-701b-4db9-b0e3-82c8489f73d1" providerId="ADAL" clId="{49850548-E6B2-4485-9502-9781B15D83AC}" dt="2024-06-03T07:39:28.468" v="9358" actId="20577"/>
          <ac:spMkLst>
            <pc:docMk/>
            <pc:sldMk cId="1146527577" sldId="558"/>
            <ac:spMk id="3" creationId="{7E8AFADF-4BC4-484A-8155-51802890D71E}"/>
          </ac:spMkLst>
        </pc:spChg>
        <pc:spChg chg="mod">
          <ac:chgData name="최재성" userId="fd1c8f17-701b-4db9-b0e3-82c8489f73d1" providerId="ADAL" clId="{49850548-E6B2-4485-9502-9781B15D83AC}" dt="2024-06-03T02:54:56.212" v="26" actId="20577"/>
          <ac:spMkLst>
            <pc:docMk/>
            <pc:sldMk cId="1146527577" sldId="558"/>
            <ac:spMk id="7" creationId="{00000000-0000-0000-0000-000000000000}"/>
          </ac:spMkLst>
        </pc:spChg>
        <pc:picChg chg="mod">
          <ac:chgData name="최재성" userId="fd1c8f17-701b-4db9-b0e3-82c8489f73d1" providerId="ADAL" clId="{49850548-E6B2-4485-9502-9781B15D83AC}" dt="2024-06-03T02:55:35.017" v="45" actId="1035"/>
          <ac:picMkLst>
            <pc:docMk/>
            <pc:sldMk cId="1146527577" sldId="558"/>
            <ac:picMk id="8" creationId="{4FD6C4EE-C631-1B45-B10B-6E268217D910}"/>
          </ac:picMkLst>
        </pc:picChg>
      </pc:sldChg>
      <pc:sldChg chg="addSp delSp modSp mod ord">
        <pc:chgData name="최재성" userId="fd1c8f17-701b-4db9-b0e3-82c8489f73d1" providerId="ADAL" clId="{49850548-E6B2-4485-9502-9781B15D83AC}" dt="2024-06-03T08:33:05.477" v="9479" actId="6549"/>
        <pc:sldMkLst>
          <pc:docMk/>
          <pc:sldMk cId="3159852000" sldId="559"/>
        </pc:sldMkLst>
        <pc:spChg chg="mod">
          <ac:chgData name="최재성" userId="fd1c8f17-701b-4db9-b0e3-82c8489f73d1" providerId="ADAL" clId="{49850548-E6B2-4485-9502-9781B15D83AC}" dt="2024-06-03T08:33:05.477" v="9479" actId="6549"/>
          <ac:spMkLst>
            <pc:docMk/>
            <pc:sldMk cId="3159852000" sldId="559"/>
            <ac:spMk id="2" creationId="{00000000-0000-0000-0000-000000000000}"/>
          </ac:spMkLst>
        </pc:spChg>
        <pc:spChg chg="del">
          <ac:chgData name="최재성" userId="fd1c8f17-701b-4db9-b0e3-82c8489f73d1" providerId="ADAL" clId="{49850548-E6B2-4485-9502-9781B15D83AC}" dt="2024-06-03T02:58:17.344" v="66" actId="478"/>
          <ac:spMkLst>
            <pc:docMk/>
            <pc:sldMk cId="3159852000" sldId="559"/>
            <ac:spMk id="3" creationId="{00000000-0000-0000-0000-000000000000}"/>
          </ac:spMkLst>
        </pc:spChg>
        <pc:picChg chg="del">
          <ac:chgData name="최재성" userId="fd1c8f17-701b-4db9-b0e3-82c8489f73d1" providerId="ADAL" clId="{49850548-E6B2-4485-9502-9781B15D83AC}" dt="2024-06-03T02:57:43.063" v="53" actId="478"/>
          <ac:picMkLst>
            <pc:docMk/>
            <pc:sldMk cId="3159852000" sldId="559"/>
            <ac:picMk id="4" creationId="{00000000-0000-0000-0000-000000000000}"/>
          </ac:picMkLst>
        </pc:picChg>
        <pc:picChg chg="del">
          <ac:chgData name="최재성" userId="fd1c8f17-701b-4db9-b0e3-82c8489f73d1" providerId="ADAL" clId="{49850548-E6B2-4485-9502-9781B15D83AC}" dt="2024-06-03T02:58:14.502" v="65" actId="478"/>
          <ac:picMkLst>
            <pc:docMk/>
            <pc:sldMk cId="3159852000" sldId="559"/>
            <ac:picMk id="5" creationId="{00000000-0000-0000-0000-000000000000}"/>
          </ac:picMkLst>
        </pc:picChg>
        <pc:picChg chg="add mod">
          <ac:chgData name="최재성" userId="fd1c8f17-701b-4db9-b0e3-82c8489f73d1" providerId="ADAL" clId="{49850548-E6B2-4485-9502-9781B15D83AC}" dt="2024-06-03T02:59:28.598" v="114" actId="1036"/>
          <ac:picMkLst>
            <pc:docMk/>
            <pc:sldMk cId="3159852000" sldId="559"/>
            <ac:picMk id="7" creationId="{AB9D1F85-5C70-F147-9D64-AEBFC5B62FEB}"/>
          </ac:picMkLst>
        </pc:picChg>
        <pc:picChg chg="add mod">
          <ac:chgData name="최재성" userId="fd1c8f17-701b-4db9-b0e3-82c8489f73d1" providerId="ADAL" clId="{49850548-E6B2-4485-9502-9781B15D83AC}" dt="2024-06-03T02:59:27.686" v="113" actId="1036"/>
          <ac:picMkLst>
            <pc:docMk/>
            <pc:sldMk cId="3159852000" sldId="559"/>
            <ac:picMk id="9" creationId="{D08837C4-AF88-7A5B-584F-F40FB095FE05}"/>
          </ac:picMkLst>
        </pc:picChg>
      </pc:sldChg>
      <pc:sldChg chg="modSp mod">
        <pc:chgData name="최재성" userId="fd1c8f17-701b-4db9-b0e3-82c8489f73d1" providerId="ADAL" clId="{49850548-E6B2-4485-9502-9781B15D83AC}" dt="2024-06-03T05:16:12.037" v="2434" actId="20577"/>
        <pc:sldMkLst>
          <pc:docMk/>
          <pc:sldMk cId="1465152697" sldId="578"/>
        </pc:sldMkLst>
        <pc:spChg chg="mod">
          <ac:chgData name="최재성" userId="fd1c8f17-701b-4db9-b0e3-82c8489f73d1" providerId="ADAL" clId="{49850548-E6B2-4485-9502-9781B15D83AC}" dt="2024-06-03T05:16:12.037" v="2434" actId="20577"/>
          <ac:spMkLst>
            <pc:docMk/>
            <pc:sldMk cId="1465152697" sldId="578"/>
            <ac:spMk id="2" creationId="{00000000-0000-0000-0000-000000000000}"/>
          </ac:spMkLst>
        </pc:spChg>
      </pc:sldChg>
      <pc:sldChg chg="addSp delSp modSp mod">
        <pc:chgData name="최재성" userId="fd1c8f17-701b-4db9-b0e3-82c8489f73d1" providerId="ADAL" clId="{49850548-E6B2-4485-9502-9781B15D83AC}" dt="2024-06-03T08:33:21.899" v="9480"/>
        <pc:sldMkLst>
          <pc:docMk/>
          <pc:sldMk cId="769097" sldId="603"/>
        </pc:sldMkLst>
        <pc:spChg chg="mod">
          <ac:chgData name="최재성" userId="fd1c8f17-701b-4db9-b0e3-82c8489f73d1" providerId="ADAL" clId="{49850548-E6B2-4485-9502-9781B15D83AC}" dt="2024-06-03T08:33:21.899" v="9480"/>
          <ac:spMkLst>
            <pc:docMk/>
            <pc:sldMk cId="769097" sldId="603"/>
            <ac:spMk id="7" creationId="{00000000-0000-0000-0000-000000000000}"/>
          </ac:spMkLst>
        </pc:spChg>
        <pc:picChg chg="del">
          <ac:chgData name="최재성" userId="fd1c8f17-701b-4db9-b0e3-82c8489f73d1" providerId="ADAL" clId="{49850548-E6B2-4485-9502-9781B15D83AC}" dt="2024-06-03T03:00:20.332" v="117" actId="478"/>
          <ac:picMkLst>
            <pc:docMk/>
            <pc:sldMk cId="769097" sldId="603"/>
            <ac:picMk id="4" creationId="{00000000-0000-0000-0000-000000000000}"/>
          </ac:picMkLst>
        </pc:picChg>
        <pc:picChg chg="add mod">
          <ac:chgData name="최재성" userId="fd1c8f17-701b-4db9-b0e3-82c8489f73d1" providerId="ADAL" clId="{49850548-E6B2-4485-9502-9781B15D83AC}" dt="2024-06-03T03:00:52.692" v="139" actId="1035"/>
          <ac:picMkLst>
            <pc:docMk/>
            <pc:sldMk cId="769097" sldId="603"/>
            <ac:picMk id="9" creationId="{21AAAAB6-987D-AAA1-0900-EAAF42788E36}"/>
          </ac:picMkLst>
        </pc:picChg>
      </pc:sldChg>
      <pc:sldChg chg="addSp delSp modSp mod">
        <pc:chgData name="최재성" userId="fd1c8f17-701b-4db9-b0e3-82c8489f73d1" providerId="ADAL" clId="{49850548-E6B2-4485-9502-9781B15D83AC}" dt="2024-06-03T05:51:19.723" v="3898" actId="1036"/>
        <pc:sldMkLst>
          <pc:docMk/>
          <pc:sldMk cId="536227701" sldId="663"/>
        </pc:sldMkLst>
        <pc:spChg chg="mod">
          <ac:chgData name="최재성" userId="fd1c8f17-701b-4db9-b0e3-82c8489f73d1" providerId="ADAL" clId="{49850548-E6B2-4485-9502-9781B15D83AC}" dt="2024-06-03T05:51:19.723" v="3898" actId="1036"/>
          <ac:spMkLst>
            <pc:docMk/>
            <pc:sldMk cId="536227701" sldId="663"/>
            <ac:spMk id="6" creationId="{E26A5622-F38C-4036-B815-A7969440CD5D}"/>
          </ac:spMkLst>
        </pc:spChg>
        <pc:spChg chg="mod">
          <ac:chgData name="최재성" userId="fd1c8f17-701b-4db9-b0e3-82c8489f73d1" providerId="ADAL" clId="{49850548-E6B2-4485-9502-9781B15D83AC}" dt="2024-06-03T05:27:54.272" v="2822" actId="1035"/>
          <ac:spMkLst>
            <pc:docMk/>
            <pc:sldMk cId="536227701" sldId="663"/>
            <ac:spMk id="7" creationId="{200E984D-4D2D-49E3-B83D-E82C2D3B7077}"/>
          </ac:spMkLst>
        </pc:spChg>
        <pc:picChg chg="add mod">
          <ac:chgData name="최재성" userId="fd1c8f17-701b-4db9-b0e3-82c8489f73d1" providerId="ADAL" clId="{49850548-E6B2-4485-9502-9781B15D83AC}" dt="2024-06-03T05:27:50.118" v="2819" actId="1035"/>
          <ac:picMkLst>
            <pc:docMk/>
            <pc:sldMk cId="536227701" sldId="663"/>
            <ac:picMk id="3" creationId="{6F521B09-FB18-B204-66AE-21A12EAABE27}"/>
          </ac:picMkLst>
        </pc:picChg>
        <pc:picChg chg="del">
          <ac:chgData name="최재성" userId="fd1c8f17-701b-4db9-b0e3-82c8489f73d1" providerId="ADAL" clId="{49850548-E6B2-4485-9502-9781B15D83AC}" dt="2024-06-03T05:27:22.288" v="2781" actId="478"/>
          <ac:picMkLst>
            <pc:docMk/>
            <pc:sldMk cId="536227701" sldId="663"/>
            <ac:picMk id="5" creationId="{5A2D63E1-D787-4E4E-9641-9FC5A20781DD}"/>
          </ac:picMkLst>
        </pc:picChg>
      </pc:sldChg>
      <pc:sldChg chg="addSp delSp modSp mod">
        <pc:chgData name="최재성" userId="fd1c8f17-701b-4db9-b0e3-82c8489f73d1" providerId="ADAL" clId="{49850548-E6B2-4485-9502-9781B15D83AC}" dt="2024-06-03T08:38:21.325" v="9902" actId="1035"/>
        <pc:sldMkLst>
          <pc:docMk/>
          <pc:sldMk cId="2170412685" sldId="664"/>
        </pc:sldMkLst>
        <pc:spChg chg="mod">
          <ac:chgData name="최재성" userId="fd1c8f17-701b-4db9-b0e3-82c8489f73d1" providerId="ADAL" clId="{49850548-E6B2-4485-9502-9781B15D83AC}" dt="2024-06-03T05:51:26.739" v="3901" actId="1035"/>
          <ac:spMkLst>
            <pc:docMk/>
            <pc:sldMk cId="2170412685" sldId="664"/>
            <ac:spMk id="6" creationId="{E26A5622-F38C-4036-B815-A7969440CD5D}"/>
          </ac:spMkLst>
        </pc:spChg>
        <pc:spChg chg="mod">
          <ac:chgData name="최재성" userId="fd1c8f17-701b-4db9-b0e3-82c8489f73d1" providerId="ADAL" clId="{49850548-E6B2-4485-9502-9781B15D83AC}" dt="2024-06-03T08:38:06.926" v="9893" actId="1035"/>
          <ac:spMkLst>
            <pc:docMk/>
            <pc:sldMk cId="2170412685" sldId="664"/>
            <ac:spMk id="7" creationId="{200E984D-4D2D-49E3-B83D-E82C2D3B7077}"/>
          </ac:spMkLst>
        </pc:spChg>
        <pc:picChg chg="add mod">
          <ac:chgData name="최재성" userId="fd1c8f17-701b-4db9-b0e3-82c8489f73d1" providerId="ADAL" clId="{49850548-E6B2-4485-9502-9781B15D83AC}" dt="2024-06-03T08:38:18.246" v="9899" actId="1036"/>
          <ac:picMkLst>
            <pc:docMk/>
            <pc:sldMk cId="2170412685" sldId="664"/>
            <ac:picMk id="3" creationId="{CD51CAC8-7312-2D4D-7E0F-64C3347129A8}"/>
          </ac:picMkLst>
        </pc:picChg>
        <pc:picChg chg="del">
          <ac:chgData name="최재성" userId="fd1c8f17-701b-4db9-b0e3-82c8489f73d1" providerId="ADAL" clId="{49850548-E6B2-4485-9502-9781B15D83AC}" dt="2024-06-03T05:26:01.681" v="2689" actId="478"/>
          <ac:picMkLst>
            <pc:docMk/>
            <pc:sldMk cId="2170412685" sldId="664"/>
            <ac:picMk id="8" creationId="{39479CD2-C78A-4B9C-8809-2E12D006BF06}"/>
          </ac:picMkLst>
        </pc:picChg>
        <pc:picChg chg="mod">
          <ac:chgData name="최재성" userId="fd1c8f17-701b-4db9-b0e3-82c8489f73d1" providerId="ADAL" clId="{49850548-E6B2-4485-9502-9781B15D83AC}" dt="2024-06-03T08:38:21.325" v="9902" actId="1035"/>
          <ac:picMkLst>
            <pc:docMk/>
            <pc:sldMk cId="2170412685" sldId="664"/>
            <ac:picMk id="10" creationId="{0A8D5FBF-985A-460C-8E61-9DA8F3D845C1}"/>
          </ac:picMkLst>
        </pc:picChg>
      </pc:sldChg>
      <pc:sldChg chg="del">
        <pc:chgData name="최재성" userId="fd1c8f17-701b-4db9-b0e3-82c8489f73d1" providerId="ADAL" clId="{49850548-E6B2-4485-9502-9781B15D83AC}" dt="2024-06-03T03:03:07.091" v="143" actId="2696"/>
        <pc:sldMkLst>
          <pc:docMk/>
          <pc:sldMk cId="485854" sldId="680"/>
        </pc:sldMkLst>
      </pc:sldChg>
      <pc:sldChg chg="add">
        <pc:chgData name="최재성" userId="fd1c8f17-701b-4db9-b0e3-82c8489f73d1" providerId="ADAL" clId="{49850548-E6B2-4485-9502-9781B15D83AC}" dt="2024-06-03T03:03:10.702" v="144"/>
        <pc:sldMkLst>
          <pc:docMk/>
          <pc:sldMk cId="513452636" sldId="680"/>
        </pc:sldMkLst>
      </pc:sldChg>
      <pc:sldChg chg="del">
        <pc:chgData name="최재성" userId="fd1c8f17-701b-4db9-b0e3-82c8489f73d1" providerId="ADAL" clId="{49850548-E6B2-4485-9502-9781B15D83AC}" dt="2024-06-03T03:23:22.674" v="945" actId="47"/>
        <pc:sldMkLst>
          <pc:docMk/>
          <pc:sldMk cId="2302214254" sldId="682"/>
        </pc:sldMkLst>
      </pc:sldChg>
      <pc:sldChg chg="addSp delSp modSp mod">
        <pc:chgData name="최재성" userId="fd1c8f17-701b-4db9-b0e3-82c8489f73d1" providerId="ADAL" clId="{49850548-E6B2-4485-9502-9781B15D83AC}" dt="2024-06-03T08:40:29.571" v="9942" actId="1036"/>
        <pc:sldMkLst>
          <pc:docMk/>
          <pc:sldMk cId="1991729461" sldId="683"/>
        </pc:sldMkLst>
        <pc:spChg chg="mod">
          <ac:chgData name="최재성" userId="fd1c8f17-701b-4db9-b0e3-82c8489f73d1" providerId="ADAL" clId="{49850548-E6B2-4485-9502-9781B15D83AC}" dt="2024-06-03T08:40:29.571" v="9942" actId="1036"/>
          <ac:spMkLst>
            <pc:docMk/>
            <pc:sldMk cId="1991729461" sldId="683"/>
            <ac:spMk id="2" creationId="{A079D890-AFB8-C664-FE6D-96CB04A0263B}"/>
          </ac:spMkLst>
        </pc:spChg>
        <pc:spChg chg="add mod">
          <ac:chgData name="최재성" userId="fd1c8f17-701b-4db9-b0e3-82c8489f73d1" providerId="ADAL" clId="{49850548-E6B2-4485-9502-9781B15D83AC}" dt="2024-06-03T07:25:08.030" v="8555"/>
          <ac:spMkLst>
            <pc:docMk/>
            <pc:sldMk cId="1991729461" sldId="683"/>
            <ac:spMk id="3" creationId="{C1CD12A2-BE32-77C1-E612-C3051D4BDF0F}"/>
          </ac:spMkLst>
        </pc:spChg>
        <pc:spChg chg="del mod">
          <ac:chgData name="최재성" userId="fd1c8f17-701b-4db9-b0e3-82c8489f73d1" providerId="ADAL" clId="{49850548-E6B2-4485-9502-9781B15D83AC}" dt="2024-06-03T07:25:06.694" v="8554" actId="478"/>
          <ac:spMkLst>
            <pc:docMk/>
            <pc:sldMk cId="1991729461" sldId="683"/>
            <ac:spMk id="6" creationId="{E26A5622-F38C-4036-B815-A7969440CD5D}"/>
          </ac:spMkLst>
        </pc:spChg>
      </pc:sldChg>
      <pc:sldChg chg="modSp mod">
        <pc:chgData name="최재성" userId="fd1c8f17-701b-4db9-b0e3-82c8489f73d1" providerId="ADAL" clId="{49850548-E6B2-4485-9502-9781B15D83AC}" dt="2024-06-03T08:39:07.382" v="9918" actId="20577"/>
        <pc:sldMkLst>
          <pc:docMk/>
          <pc:sldMk cId="2726945885" sldId="684"/>
        </pc:sldMkLst>
        <pc:spChg chg="mod">
          <ac:chgData name="최재성" userId="fd1c8f17-701b-4db9-b0e3-82c8489f73d1" providerId="ADAL" clId="{49850548-E6B2-4485-9502-9781B15D83AC}" dt="2024-06-03T08:39:07.382" v="9918" actId="20577"/>
          <ac:spMkLst>
            <pc:docMk/>
            <pc:sldMk cId="2726945885" sldId="684"/>
            <ac:spMk id="2" creationId="{00000000-0000-0000-0000-000000000000}"/>
          </ac:spMkLst>
        </pc:spChg>
      </pc:sldChg>
      <pc:sldChg chg="modSp mod">
        <pc:chgData name="최재성" userId="fd1c8f17-701b-4db9-b0e3-82c8489f73d1" providerId="ADAL" clId="{49850548-E6B2-4485-9502-9781B15D83AC}" dt="2024-06-03T08:31:55.213" v="9375" actId="1038"/>
        <pc:sldMkLst>
          <pc:docMk/>
          <pc:sldMk cId="566287193" sldId="685"/>
        </pc:sldMkLst>
        <pc:spChg chg="mod">
          <ac:chgData name="최재성" userId="fd1c8f17-701b-4db9-b0e3-82c8489f73d1" providerId="ADAL" clId="{49850548-E6B2-4485-9502-9781B15D83AC}" dt="2024-06-03T04:08:30.846" v="948" actId="108"/>
          <ac:spMkLst>
            <pc:docMk/>
            <pc:sldMk cId="566287193" sldId="685"/>
            <ac:spMk id="7" creationId="{00000000-0000-0000-0000-000000000000}"/>
          </ac:spMkLst>
        </pc:spChg>
        <pc:picChg chg="mod">
          <ac:chgData name="최재성" userId="fd1c8f17-701b-4db9-b0e3-82c8489f73d1" providerId="ADAL" clId="{49850548-E6B2-4485-9502-9781B15D83AC}" dt="2024-06-03T08:31:49.573" v="9365" actId="1036"/>
          <ac:picMkLst>
            <pc:docMk/>
            <pc:sldMk cId="566287193" sldId="685"/>
            <ac:picMk id="4" creationId="{B49C56B7-5ACB-36E6-0D25-77ED138B67F4}"/>
          </ac:picMkLst>
        </pc:picChg>
        <pc:picChg chg="mod">
          <ac:chgData name="최재성" userId="fd1c8f17-701b-4db9-b0e3-82c8489f73d1" providerId="ADAL" clId="{49850548-E6B2-4485-9502-9781B15D83AC}" dt="2024-06-03T08:31:52.533" v="9370" actId="1036"/>
          <ac:picMkLst>
            <pc:docMk/>
            <pc:sldMk cId="566287193" sldId="685"/>
            <ac:picMk id="8" creationId="{04A99D2F-7A61-4EBF-CF7B-10D1D7B83731}"/>
          </ac:picMkLst>
        </pc:picChg>
        <pc:picChg chg="mod">
          <ac:chgData name="최재성" userId="fd1c8f17-701b-4db9-b0e3-82c8489f73d1" providerId="ADAL" clId="{49850548-E6B2-4485-9502-9781B15D83AC}" dt="2024-06-03T08:31:55.213" v="9375" actId="1038"/>
          <ac:picMkLst>
            <pc:docMk/>
            <pc:sldMk cId="566287193" sldId="685"/>
            <ac:picMk id="13" creationId="{204A2278-E4EF-56E7-F30D-850F2012B11F}"/>
          </ac:picMkLst>
        </pc:picChg>
      </pc:sldChg>
      <pc:sldChg chg="modSp mod">
        <pc:chgData name="최재성" userId="fd1c8f17-701b-4db9-b0e3-82c8489f73d1" providerId="ADAL" clId="{49850548-E6B2-4485-9502-9781B15D83AC}" dt="2024-06-03T03:18:22.528" v="552" actId="20577"/>
        <pc:sldMkLst>
          <pc:docMk/>
          <pc:sldMk cId="1115055575" sldId="686"/>
        </pc:sldMkLst>
        <pc:spChg chg="mod">
          <ac:chgData name="최재성" userId="fd1c8f17-701b-4db9-b0e3-82c8489f73d1" providerId="ADAL" clId="{49850548-E6B2-4485-9502-9781B15D83AC}" dt="2024-06-03T03:18:22.528" v="552" actId="20577"/>
          <ac:spMkLst>
            <pc:docMk/>
            <pc:sldMk cId="1115055575" sldId="686"/>
            <ac:spMk id="3" creationId="{7E8AFADF-4BC4-484A-8155-51802890D71E}"/>
          </ac:spMkLst>
        </pc:spChg>
        <pc:picChg chg="mod">
          <ac:chgData name="최재성" userId="fd1c8f17-701b-4db9-b0e3-82c8489f73d1" providerId="ADAL" clId="{49850548-E6B2-4485-9502-9781B15D83AC}" dt="2024-06-03T02:56:13.986" v="52" actId="1036"/>
          <ac:picMkLst>
            <pc:docMk/>
            <pc:sldMk cId="1115055575" sldId="686"/>
            <ac:picMk id="9" creationId="{9EE6F347-BD38-6E04-C7FD-3A1CA869DC87}"/>
          </ac:picMkLst>
        </pc:picChg>
      </pc:sldChg>
      <pc:sldChg chg="modSp mod">
        <pc:chgData name="최재성" userId="fd1c8f17-701b-4db9-b0e3-82c8489f73d1" providerId="ADAL" clId="{49850548-E6B2-4485-9502-9781B15D83AC}" dt="2024-06-03T08:32:55.429" v="9474" actId="20577"/>
        <pc:sldMkLst>
          <pc:docMk/>
          <pc:sldMk cId="3162246279" sldId="687"/>
        </pc:sldMkLst>
        <pc:spChg chg="mod">
          <ac:chgData name="최재성" userId="fd1c8f17-701b-4db9-b0e3-82c8489f73d1" providerId="ADAL" clId="{49850548-E6B2-4485-9502-9781B15D83AC}" dt="2024-06-03T08:32:55.429" v="9474" actId="20577"/>
          <ac:spMkLst>
            <pc:docMk/>
            <pc:sldMk cId="3162246279" sldId="687"/>
            <ac:spMk id="7" creationId="{00000000-0000-0000-0000-000000000000}"/>
          </ac:spMkLst>
        </pc:spChg>
      </pc:sldChg>
      <pc:sldChg chg="addSp delSp modSp mod">
        <pc:chgData name="최재성" userId="fd1c8f17-701b-4db9-b0e3-82c8489f73d1" providerId="ADAL" clId="{49850548-E6B2-4485-9502-9781B15D83AC}" dt="2024-06-03T05:36:54.180" v="3088" actId="478"/>
        <pc:sldMkLst>
          <pc:docMk/>
          <pc:sldMk cId="1964297119" sldId="688"/>
        </pc:sldMkLst>
        <pc:spChg chg="add del mod">
          <ac:chgData name="최재성" userId="fd1c8f17-701b-4db9-b0e3-82c8489f73d1" providerId="ADAL" clId="{49850548-E6B2-4485-9502-9781B15D83AC}" dt="2024-06-03T03:19:53.335" v="729" actId="478"/>
          <ac:spMkLst>
            <pc:docMk/>
            <pc:sldMk cId="1964297119" sldId="688"/>
            <ac:spMk id="2" creationId="{E7FA2D48-B1C6-0B52-4F92-6E48C29F3B2B}"/>
          </ac:spMkLst>
        </pc:spChg>
        <pc:spChg chg="mod">
          <ac:chgData name="최재성" userId="fd1c8f17-701b-4db9-b0e3-82c8489f73d1" providerId="ADAL" clId="{49850548-E6B2-4485-9502-9781B15D83AC}" dt="2024-06-03T03:21:00.853" v="807" actId="20577"/>
          <ac:spMkLst>
            <pc:docMk/>
            <pc:sldMk cId="1964297119" sldId="688"/>
            <ac:spMk id="7" creationId="{6DCDC1A7-F99B-4FFE-915C-4DDA4483C8E6}"/>
          </ac:spMkLst>
        </pc:spChg>
        <pc:picChg chg="mod">
          <ac:chgData name="최재성" userId="fd1c8f17-701b-4db9-b0e3-82c8489f73d1" providerId="ADAL" clId="{49850548-E6B2-4485-9502-9781B15D83AC}" dt="2024-06-03T05:31:20.698" v="3083" actId="1037"/>
          <ac:picMkLst>
            <pc:docMk/>
            <pc:sldMk cId="1964297119" sldId="688"/>
            <ac:picMk id="3" creationId="{FFEFE46B-AE72-2463-8E3B-20A4D1C0D272}"/>
          </ac:picMkLst>
        </pc:picChg>
        <pc:picChg chg="add del mod">
          <ac:chgData name="최재성" userId="fd1c8f17-701b-4db9-b0e3-82c8489f73d1" providerId="ADAL" clId="{49850548-E6B2-4485-9502-9781B15D83AC}" dt="2024-06-03T05:29:47.589" v="2887" actId="478"/>
          <ac:picMkLst>
            <pc:docMk/>
            <pc:sldMk cId="1964297119" sldId="688"/>
            <ac:picMk id="5" creationId="{85926BFD-9A43-D6CE-E208-E746A994196F}"/>
          </ac:picMkLst>
        </pc:picChg>
        <pc:picChg chg="add mod">
          <ac:chgData name="최재성" userId="fd1c8f17-701b-4db9-b0e3-82c8489f73d1" providerId="ADAL" clId="{49850548-E6B2-4485-9502-9781B15D83AC}" dt="2024-06-03T05:31:24.370" v="3084" actId="1035"/>
          <ac:picMkLst>
            <pc:docMk/>
            <pc:sldMk cId="1964297119" sldId="688"/>
            <ac:picMk id="5122" creationId="{9BAEA184-3F28-820E-6476-9ADDDFEE4ED8}"/>
          </ac:picMkLst>
        </pc:picChg>
        <pc:picChg chg="add mod">
          <ac:chgData name="최재성" userId="fd1c8f17-701b-4db9-b0e3-82c8489f73d1" providerId="ADAL" clId="{49850548-E6B2-4485-9502-9781B15D83AC}" dt="2024-06-03T05:30:55.035" v="3065" actId="1036"/>
          <ac:picMkLst>
            <pc:docMk/>
            <pc:sldMk cId="1964297119" sldId="688"/>
            <ac:picMk id="5124" creationId="{EB29ABB0-B17F-E745-1D9F-AAB635F7A0A3}"/>
          </ac:picMkLst>
        </pc:picChg>
        <pc:picChg chg="add del mod">
          <ac:chgData name="최재성" userId="fd1c8f17-701b-4db9-b0e3-82c8489f73d1" providerId="ADAL" clId="{49850548-E6B2-4485-9502-9781B15D83AC}" dt="2024-06-03T05:36:54.180" v="3088" actId="478"/>
          <ac:picMkLst>
            <pc:docMk/>
            <pc:sldMk cId="1964297119" sldId="688"/>
            <ac:picMk id="5126" creationId="{896A77A5-9D08-09C7-666B-5613B04F57ED}"/>
          </ac:picMkLst>
        </pc:picChg>
      </pc:sldChg>
      <pc:sldChg chg="addSp delSp modSp mod ord">
        <pc:chgData name="최재성" userId="fd1c8f17-701b-4db9-b0e3-82c8489f73d1" providerId="ADAL" clId="{49850548-E6B2-4485-9502-9781B15D83AC}" dt="2024-06-03T08:52:02.030" v="10305"/>
        <pc:sldMkLst>
          <pc:docMk/>
          <pc:sldMk cId="3910458585" sldId="690"/>
        </pc:sldMkLst>
        <pc:spChg chg="mod">
          <ac:chgData name="최재성" userId="fd1c8f17-701b-4db9-b0e3-82c8489f73d1" providerId="ADAL" clId="{49850548-E6B2-4485-9502-9781B15D83AC}" dt="2024-06-03T04:46:14.977" v="1821" actId="20577"/>
          <ac:spMkLst>
            <pc:docMk/>
            <pc:sldMk cId="3910458585" sldId="690"/>
            <ac:spMk id="6" creationId="{9A34D7CF-AEFA-4A1E-96E7-EC61A5662E22}"/>
          </ac:spMkLst>
        </pc:spChg>
        <pc:spChg chg="del mod">
          <ac:chgData name="최재성" userId="fd1c8f17-701b-4db9-b0e3-82c8489f73d1" providerId="ADAL" clId="{49850548-E6B2-4485-9502-9781B15D83AC}" dt="2024-06-03T04:46:16.037" v="1823"/>
          <ac:spMkLst>
            <pc:docMk/>
            <pc:sldMk cId="3910458585" sldId="690"/>
            <ac:spMk id="7" creationId="{6DCDC1A7-F99B-4FFE-915C-4DDA4483C8E6}"/>
          </ac:spMkLst>
        </pc:spChg>
        <pc:picChg chg="add mod">
          <ac:chgData name="최재성" userId="fd1c8f17-701b-4db9-b0e3-82c8489f73d1" providerId="ADAL" clId="{49850548-E6B2-4485-9502-9781B15D83AC}" dt="2024-06-03T04:46:55.727" v="1838" actId="1036"/>
          <ac:picMkLst>
            <pc:docMk/>
            <pc:sldMk cId="3910458585" sldId="690"/>
            <ac:picMk id="4098" creationId="{7D00B415-5B9B-3BEA-63FA-DE0CCB83601E}"/>
          </ac:picMkLst>
        </pc:picChg>
        <pc:picChg chg="add mod">
          <ac:chgData name="최재성" userId="fd1c8f17-701b-4db9-b0e3-82c8489f73d1" providerId="ADAL" clId="{49850548-E6B2-4485-9502-9781B15D83AC}" dt="2024-06-03T04:46:55.727" v="1838" actId="1036"/>
          <ac:picMkLst>
            <pc:docMk/>
            <pc:sldMk cId="3910458585" sldId="690"/>
            <ac:picMk id="4100" creationId="{F9547417-6769-4BBF-1495-896555818563}"/>
          </ac:picMkLst>
        </pc:picChg>
        <pc:picChg chg="add mod">
          <ac:chgData name="최재성" userId="fd1c8f17-701b-4db9-b0e3-82c8489f73d1" providerId="ADAL" clId="{49850548-E6B2-4485-9502-9781B15D83AC}" dt="2024-06-03T04:46:55.727" v="1838" actId="1036"/>
          <ac:picMkLst>
            <pc:docMk/>
            <pc:sldMk cId="3910458585" sldId="690"/>
            <ac:picMk id="4102" creationId="{AA799FF3-3DDC-E446-DFA6-A0771C06B358}"/>
          </ac:picMkLst>
        </pc:picChg>
      </pc:sldChg>
      <pc:sldChg chg="del">
        <pc:chgData name="최재성" userId="fd1c8f17-701b-4db9-b0e3-82c8489f73d1" providerId="ADAL" clId="{49850548-E6B2-4485-9502-9781B15D83AC}" dt="2024-06-03T04:24:25.483" v="1101" actId="47"/>
        <pc:sldMkLst>
          <pc:docMk/>
          <pc:sldMk cId="4112649506" sldId="691"/>
        </pc:sldMkLst>
      </pc:sldChg>
      <pc:sldChg chg="del">
        <pc:chgData name="최재성" userId="fd1c8f17-701b-4db9-b0e3-82c8489f73d1" providerId="ADAL" clId="{49850548-E6B2-4485-9502-9781B15D83AC}" dt="2024-06-03T03:23:31.076" v="946" actId="47"/>
        <pc:sldMkLst>
          <pc:docMk/>
          <pc:sldMk cId="4199386717" sldId="692"/>
        </pc:sldMkLst>
      </pc:sldChg>
      <pc:sldChg chg="addSp modSp mod">
        <pc:chgData name="최재성" userId="fd1c8f17-701b-4db9-b0e3-82c8489f73d1" providerId="ADAL" clId="{49850548-E6B2-4485-9502-9781B15D83AC}" dt="2024-06-03T04:33:46.326" v="1486" actId="1037"/>
        <pc:sldMkLst>
          <pc:docMk/>
          <pc:sldMk cId="1388704717" sldId="693"/>
        </pc:sldMkLst>
        <pc:picChg chg="add mod">
          <ac:chgData name="최재성" userId="fd1c8f17-701b-4db9-b0e3-82c8489f73d1" providerId="ADAL" clId="{49850548-E6B2-4485-9502-9781B15D83AC}" dt="2024-06-03T04:33:43.806" v="1480" actId="1037"/>
          <ac:picMkLst>
            <pc:docMk/>
            <pc:sldMk cId="1388704717" sldId="693"/>
            <ac:picMk id="3" creationId="{86C9C539-F60D-4E3D-936F-73E6FD880BE4}"/>
          </ac:picMkLst>
        </pc:picChg>
        <pc:picChg chg="mod">
          <ac:chgData name="최재성" userId="fd1c8f17-701b-4db9-b0e3-82c8489f73d1" providerId="ADAL" clId="{49850548-E6B2-4485-9502-9781B15D83AC}" dt="2024-06-03T04:33:46.326" v="1486" actId="1037"/>
          <ac:picMkLst>
            <pc:docMk/>
            <pc:sldMk cId="1388704717" sldId="693"/>
            <ac:picMk id="5" creationId="{83D0C9F0-332E-3A0A-960B-05BF3EF643F3}"/>
          </ac:picMkLst>
        </pc:picChg>
      </pc:sldChg>
      <pc:sldChg chg="addSp modSp mod ord">
        <pc:chgData name="최재성" userId="fd1c8f17-701b-4db9-b0e3-82c8489f73d1" providerId="ADAL" clId="{49850548-E6B2-4485-9502-9781B15D83AC}" dt="2024-06-03T08:51:57.860" v="10303"/>
        <pc:sldMkLst>
          <pc:docMk/>
          <pc:sldMk cId="783913464" sldId="694"/>
        </pc:sldMkLst>
        <pc:spChg chg="add mod">
          <ac:chgData name="최재성" userId="fd1c8f17-701b-4db9-b0e3-82c8489f73d1" providerId="ADAL" clId="{49850548-E6B2-4485-9502-9781B15D83AC}" dt="2024-06-03T04:48:27.376" v="1914" actId="20577"/>
          <ac:spMkLst>
            <pc:docMk/>
            <pc:sldMk cId="783913464" sldId="694"/>
            <ac:spMk id="2" creationId="{4C1EEF73-78DB-070E-FBC4-5FA2DBBBC6FC}"/>
          </ac:spMkLst>
        </pc:spChg>
        <pc:picChg chg="mod">
          <ac:chgData name="최재성" userId="fd1c8f17-701b-4db9-b0e3-82c8489f73d1" providerId="ADAL" clId="{49850548-E6B2-4485-9502-9781B15D83AC}" dt="2024-06-03T08:51:10.895" v="10224" actId="1036"/>
          <ac:picMkLst>
            <pc:docMk/>
            <pc:sldMk cId="783913464" sldId="694"/>
            <ac:picMk id="3" creationId="{FDC3B7BB-63A3-D20A-E91A-40B3BEB30E5F}"/>
          </ac:picMkLst>
        </pc:picChg>
        <pc:picChg chg="add mod ord">
          <ac:chgData name="최재성" userId="fd1c8f17-701b-4db9-b0e3-82c8489f73d1" providerId="ADAL" clId="{49850548-E6B2-4485-9502-9781B15D83AC}" dt="2024-06-03T08:51:50.021" v="10301" actId="1035"/>
          <ac:picMkLst>
            <pc:docMk/>
            <pc:sldMk cId="783913464" sldId="694"/>
            <ac:picMk id="5" creationId="{CE1EDF54-9D1C-0B4C-CEE0-DD1510ACD2CC}"/>
          </ac:picMkLst>
        </pc:picChg>
        <pc:picChg chg="add mod ord">
          <ac:chgData name="최재성" userId="fd1c8f17-701b-4db9-b0e3-82c8489f73d1" providerId="ADAL" clId="{49850548-E6B2-4485-9502-9781B15D83AC}" dt="2024-06-03T08:51:41.077" v="10296" actId="1038"/>
          <ac:picMkLst>
            <pc:docMk/>
            <pc:sldMk cId="783913464" sldId="694"/>
            <ac:picMk id="7" creationId="{77C501B0-C88C-1F12-596C-70355871EAA3}"/>
          </ac:picMkLst>
        </pc:picChg>
        <pc:picChg chg="add mod">
          <ac:chgData name="최재성" userId="fd1c8f17-701b-4db9-b0e3-82c8489f73d1" providerId="ADAL" clId="{49850548-E6B2-4485-9502-9781B15D83AC}" dt="2024-06-03T08:51:32.677" v="10262" actId="1038"/>
          <ac:picMkLst>
            <pc:docMk/>
            <pc:sldMk cId="783913464" sldId="694"/>
            <ac:picMk id="9" creationId="{EEB9F1DB-E847-A865-ED1B-020367FFD3EE}"/>
          </ac:picMkLst>
        </pc:picChg>
        <pc:picChg chg="add mod">
          <ac:chgData name="최재성" userId="fd1c8f17-701b-4db9-b0e3-82c8489f73d1" providerId="ADAL" clId="{49850548-E6B2-4485-9502-9781B15D83AC}" dt="2024-06-03T08:51:47.622" v="10300" actId="1035"/>
          <ac:picMkLst>
            <pc:docMk/>
            <pc:sldMk cId="783913464" sldId="694"/>
            <ac:picMk id="11" creationId="{73093BD8-4E84-003A-6AC6-05730C29D2DF}"/>
          </ac:picMkLst>
        </pc:picChg>
      </pc:sldChg>
      <pc:sldChg chg="addSp modSp mod">
        <pc:chgData name="최재성" userId="fd1c8f17-701b-4db9-b0e3-82c8489f73d1" providerId="ADAL" clId="{49850548-E6B2-4485-9502-9781B15D83AC}" dt="2024-06-03T08:36:40.239" v="9872" actId="1038"/>
        <pc:sldMkLst>
          <pc:docMk/>
          <pc:sldMk cId="1042685932" sldId="695"/>
        </pc:sldMkLst>
        <pc:spChg chg="mod">
          <ac:chgData name="최재성" userId="fd1c8f17-701b-4db9-b0e3-82c8489f73d1" providerId="ADAL" clId="{49850548-E6B2-4485-9502-9781B15D83AC}" dt="2024-06-03T08:36:40.239" v="9872" actId="1038"/>
          <ac:spMkLst>
            <pc:docMk/>
            <pc:sldMk cId="1042685932" sldId="695"/>
            <ac:spMk id="8" creationId="{3EB16EAF-5A8F-A4B5-76D9-46E660D987CC}"/>
          </ac:spMkLst>
        </pc:spChg>
        <pc:picChg chg="mod">
          <ac:chgData name="최재성" userId="fd1c8f17-701b-4db9-b0e3-82c8489f73d1" providerId="ADAL" clId="{49850548-E6B2-4485-9502-9781B15D83AC}" dt="2024-06-03T04:37:38.642" v="1624" actId="1038"/>
          <ac:picMkLst>
            <pc:docMk/>
            <pc:sldMk cId="1042685932" sldId="695"/>
            <ac:picMk id="6" creationId="{D01CB41C-82C4-CF07-3FE0-746E029DD687}"/>
          </ac:picMkLst>
        </pc:picChg>
        <pc:picChg chg="add mod">
          <ac:chgData name="최재성" userId="fd1c8f17-701b-4db9-b0e3-82c8489f73d1" providerId="ADAL" clId="{49850548-E6B2-4485-9502-9781B15D83AC}" dt="2024-06-03T04:39:12.768" v="1648" actId="1038"/>
          <ac:picMkLst>
            <pc:docMk/>
            <pc:sldMk cId="1042685932" sldId="695"/>
            <ac:picMk id="2050" creationId="{88821BE8-1F7A-71A9-3136-FAF78007DF09}"/>
          </ac:picMkLst>
        </pc:picChg>
        <pc:picChg chg="add mod">
          <ac:chgData name="최재성" userId="fd1c8f17-701b-4db9-b0e3-82c8489f73d1" providerId="ADAL" clId="{49850548-E6B2-4485-9502-9781B15D83AC}" dt="2024-06-03T04:39:06.719" v="1637" actId="1037"/>
          <ac:picMkLst>
            <pc:docMk/>
            <pc:sldMk cId="1042685932" sldId="695"/>
            <ac:picMk id="2052" creationId="{53A89EE8-6EEC-851D-A0D5-562AC88AB17F}"/>
          </ac:picMkLst>
        </pc:picChg>
      </pc:sldChg>
      <pc:sldChg chg="addSp modSp mod">
        <pc:chgData name="최재성" userId="fd1c8f17-701b-4db9-b0e3-82c8489f73d1" providerId="ADAL" clId="{49850548-E6B2-4485-9502-9781B15D83AC}" dt="2024-06-03T04:44:45.448" v="1749" actId="1076"/>
        <pc:sldMkLst>
          <pc:docMk/>
          <pc:sldMk cId="639750580" sldId="697"/>
        </pc:sldMkLst>
        <pc:spChg chg="mod">
          <ac:chgData name="최재성" userId="fd1c8f17-701b-4db9-b0e3-82c8489f73d1" providerId="ADAL" clId="{49850548-E6B2-4485-9502-9781B15D83AC}" dt="2024-06-03T04:36:37.611" v="1554" actId="1037"/>
          <ac:spMkLst>
            <pc:docMk/>
            <pc:sldMk cId="639750580" sldId="697"/>
            <ac:spMk id="7" creationId="{8A33194A-4184-516E-47B0-B3FA5C492466}"/>
          </ac:spMkLst>
        </pc:spChg>
        <pc:picChg chg="mod">
          <ac:chgData name="최재성" userId="fd1c8f17-701b-4db9-b0e3-82c8489f73d1" providerId="ADAL" clId="{49850548-E6B2-4485-9502-9781B15D83AC}" dt="2024-06-03T04:36:28.483" v="1544" actId="1038"/>
          <ac:picMkLst>
            <pc:docMk/>
            <pc:sldMk cId="639750580" sldId="697"/>
            <ac:picMk id="4" creationId="{7DEABA22-9889-582A-0C9A-47C9318E8953}"/>
          </ac:picMkLst>
        </pc:picChg>
        <pc:picChg chg="add mod">
          <ac:chgData name="최재성" userId="fd1c8f17-701b-4db9-b0e3-82c8489f73d1" providerId="ADAL" clId="{49850548-E6B2-4485-9502-9781B15D83AC}" dt="2024-06-03T04:44:42.028" v="1748" actId="1076"/>
          <ac:picMkLst>
            <pc:docMk/>
            <pc:sldMk cId="639750580" sldId="697"/>
            <ac:picMk id="1026" creationId="{3944B787-06CF-476C-D408-7604D51BA205}"/>
          </ac:picMkLst>
        </pc:picChg>
        <pc:picChg chg="add mod">
          <ac:chgData name="최재성" userId="fd1c8f17-701b-4db9-b0e3-82c8489f73d1" providerId="ADAL" clId="{49850548-E6B2-4485-9502-9781B15D83AC}" dt="2024-06-03T04:44:45.448" v="1749" actId="1076"/>
          <ac:picMkLst>
            <pc:docMk/>
            <pc:sldMk cId="639750580" sldId="697"/>
            <ac:picMk id="1028" creationId="{F6521BA4-CBED-EBDD-9369-822001E746D3}"/>
          </ac:picMkLst>
        </pc:picChg>
      </pc:sldChg>
      <pc:sldChg chg="addSp delSp modSp mod">
        <pc:chgData name="최재성" userId="fd1c8f17-701b-4db9-b0e3-82c8489f73d1" providerId="ADAL" clId="{49850548-E6B2-4485-9502-9781B15D83AC}" dt="2024-06-03T04:44:00.406" v="1743" actId="1076"/>
        <pc:sldMkLst>
          <pc:docMk/>
          <pc:sldMk cId="2063463597" sldId="698"/>
        </pc:sldMkLst>
        <pc:spChg chg="add del">
          <ac:chgData name="최재성" userId="fd1c8f17-701b-4db9-b0e3-82c8489f73d1" providerId="ADAL" clId="{49850548-E6B2-4485-9502-9781B15D83AC}" dt="2024-06-03T04:41:43.577" v="1717" actId="22"/>
          <ac:spMkLst>
            <pc:docMk/>
            <pc:sldMk cId="2063463597" sldId="698"/>
            <ac:spMk id="5" creationId="{1E048235-64A3-CC3F-20C2-C9B3EC5FC38D}"/>
          </ac:spMkLst>
        </pc:spChg>
        <pc:spChg chg="del">
          <ac:chgData name="최재성" userId="fd1c8f17-701b-4db9-b0e3-82c8489f73d1" providerId="ADAL" clId="{49850548-E6B2-4485-9502-9781B15D83AC}" dt="2024-06-03T04:40:30.041" v="1715" actId="478"/>
          <ac:spMkLst>
            <pc:docMk/>
            <pc:sldMk cId="2063463597" sldId="698"/>
            <ac:spMk id="8" creationId="{3EB16EAF-5A8F-A4B5-76D9-46E660D987CC}"/>
          </ac:spMkLst>
        </pc:spChg>
        <pc:picChg chg="del">
          <ac:chgData name="최재성" userId="fd1c8f17-701b-4db9-b0e3-82c8489f73d1" providerId="ADAL" clId="{49850548-E6B2-4485-9502-9781B15D83AC}" dt="2024-06-03T04:42:16.908" v="1719" actId="478"/>
          <ac:picMkLst>
            <pc:docMk/>
            <pc:sldMk cId="2063463597" sldId="698"/>
            <ac:picMk id="4" creationId="{13F095A1-CCE4-3459-C22A-3859306A83FB}"/>
          </ac:picMkLst>
        </pc:picChg>
        <pc:picChg chg="add mod">
          <ac:chgData name="최재성" userId="fd1c8f17-701b-4db9-b0e3-82c8489f73d1" providerId="ADAL" clId="{49850548-E6B2-4485-9502-9781B15D83AC}" dt="2024-06-03T04:43:55.209" v="1742" actId="1076"/>
          <ac:picMkLst>
            <pc:docMk/>
            <pc:sldMk cId="2063463597" sldId="698"/>
            <ac:picMk id="3074" creationId="{FF421041-7A72-0A2E-2E9B-7B2C45275FC9}"/>
          </ac:picMkLst>
        </pc:picChg>
        <pc:picChg chg="add mod">
          <ac:chgData name="최재성" userId="fd1c8f17-701b-4db9-b0e3-82c8489f73d1" providerId="ADAL" clId="{49850548-E6B2-4485-9502-9781B15D83AC}" dt="2024-06-03T04:42:33.220" v="1737" actId="1037"/>
          <ac:picMkLst>
            <pc:docMk/>
            <pc:sldMk cId="2063463597" sldId="698"/>
            <ac:picMk id="3076" creationId="{7776F124-B2C6-E040-DEBE-5257C0D810DA}"/>
          </ac:picMkLst>
        </pc:picChg>
        <pc:picChg chg="add mod">
          <ac:chgData name="최재성" userId="fd1c8f17-701b-4db9-b0e3-82c8489f73d1" providerId="ADAL" clId="{49850548-E6B2-4485-9502-9781B15D83AC}" dt="2024-06-03T04:44:00.406" v="1743" actId="1076"/>
          <ac:picMkLst>
            <pc:docMk/>
            <pc:sldMk cId="2063463597" sldId="698"/>
            <ac:picMk id="3078" creationId="{81684FA2-1E6C-F3E9-8D68-3B9504214BA2}"/>
          </ac:picMkLst>
        </pc:picChg>
      </pc:sldChg>
      <pc:sldChg chg="modSp add mod">
        <pc:chgData name="최재성" userId="fd1c8f17-701b-4db9-b0e3-82c8489f73d1" providerId="ADAL" clId="{49850548-E6B2-4485-9502-9781B15D83AC}" dt="2024-06-03T08:43:55.490" v="10024" actId="403"/>
        <pc:sldMkLst>
          <pc:docMk/>
          <pc:sldMk cId="1034279618" sldId="699"/>
        </pc:sldMkLst>
        <pc:spChg chg="mod">
          <ac:chgData name="최재성" userId="fd1c8f17-701b-4db9-b0e3-82c8489f73d1" providerId="ADAL" clId="{49850548-E6B2-4485-9502-9781B15D83AC}" dt="2024-06-03T08:43:55.490" v="10024" actId="403"/>
          <ac:spMkLst>
            <pc:docMk/>
            <pc:sldMk cId="1034279618" sldId="699"/>
            <ac:spMk id="2" creationId="{00000000-0000-0000-0000-000000000000}"/>
          </ac:spMkLst>
        </pc:spChg>
      </pc:sldChg>
      <pc:sldChg chg="addSp delSp modSp add mod">
        <pc:chgData name="최재성" userId="fd1c8f17-701b-4db9-b0e3-82c8489f73d1" providerId="ADAL" clId="{49850548-E6B2-4485-9502-9781B15D83AC}" dt="2024-06-03T08:36:22.391" v="9859" actId="1036"/>
        <pc:sldMkLst>
          <pc:docMk/>
          <pc:sldMk cId="2408390194" sldId="700"/>
        </pc:sldMkLst>
        <pc:spChg chg="mod">
          <ac:chgData name="최재성" userId="fd1c8f17-701b-4db9-b0e3-82c8489f73d1" providerId="ADAL" clId="{49850548-E6B2-4485-9502-9781B15D83AC}" dt="2024-06-03T03:04:49.950" v="195"/>
          <ac:spMkLst>
            <pc:docMk/>
            <pc:sldMk cId="2408390194" sldId="700"/>
            <ac:spMk id="3" creationId="{00000000-0000-0000-0000-000000000000}"/>
          </ac:spMkLst>
        </pc:spChg>
        <pc:spChg chg="del">
          <ac:chgData name="최재성" userId="fd1c8f17-701b-4db9-b0e3-82c8489f73d1" providerId="ADAL" clId="{49850548-E6B2-4485-9502-9781B15D83AC}" dt="2024-06-03T03:04:53.480" v="196" actId="478"/>
          <ac:spMkLst>
            <pc:docMk/>
            <pc:sldMk cId="2408390194" sldId="700"/>
            <ac:spMk id="4" creationId="{07116360-B428-4001-9458-89444EC1AF19}"/>
          </ac:spMkLst>
        </pc:spChg>
        <pc:spChg chg="add mod">
          <ac:chgData name="최재성" userId="fd1c8f17-701b-4db9-b0e3-82c8489f73d1" providerId="ADAL" clId="{49850548-E6B2-4485-9502-9781B15D83AC}" dt="2024-06-03T08:36:22.391" v="9859" actId="1036"/>
          <ac:spMkLst>
            <pc:docMk/>
            <pc:sldMk cId="2408390194" sldId="700"/>
            <ac:spMk id="9" creationId="{601EFFDA-4B0F-6433-0028-D14B78149A64}"/>
          </ac:spMkLst>
        </pc:spChg>
        <pc:picChg chg="add mod">
          <ac:chgData name="최재성" userId="fd1c8f17-701b-4db9-b0e3-82c8489f73d1" providerId="ADAL" clId="{49850548-E6B2-4485-9502-9781B15D83AC}" dt="2024-06-03T05:51:52.826" v="3911" actId="1038"/>
          <ac:picMkLst>
            <pc:docMk/>
            <pc:sldMk cId="2408390194" sldId="700"/>
            <ac:picMk id="5" creationId="{7C3CA71C-1C59-2986-F006-F60673B704B9}"/>
          </ac:picMkLst>
        </pc:picChg>
        <pc:picChg chg="add mod">
          <ac:chgData name="최재성" userId="fd1c8f17-701b-4db9-b0e3-82c8489f73d1" providerId="ADAL" clId="{49850548-E6B2-4485-9502-9781B15D83AC}" dt="2024-06-03T03:07:16.406" v="204"/>
          <ac:picMkLst>
            <pc:docMk/>
            <pc:sldMk cId="2408390194" sldId="700"/>
            <ac:picMk id="6" creationId="{AC275376-188C-E3BD-8B52-20C620ABE020}"/>
          </ac:picMkLst>
        </pc:picChg>
        <pc:picChg chg="add mod">
          <ac:chgData name="최재성" userId="fd1c8f17-701b-4db9-b0e3-82c8489f73d1" providerId="ADAL" clId="{49850548-E6B2-4485-9502-9781B15D83AC}" dt="2024-06-03T05:51:55.986" v="3915" actId="1037"/>
          <ac:picMkLst>
            <pc:docMk/>
            <pc:sldMk cId="2408390194" sldId="700"/>
            <ac:picMk id="7" creationId="{4BC041D7-61A7-BC6B-1169-58F8F777A0A1}"/>
          </ac:picMkLst>
        </pc:picChg>
        <pc:picChg chg="del">
          <ac:chgData name="최재성" userId="fd1c8f17-701b-4db9-b0e3-82c8489f73d1" providerId="ADAL" clId="{49850548-E6B2-4485-9502-9781B15D83AC}" dt="2024-06-03T03:04:22.599" v="155" actId="478"/>
          <ac:picMkLst>
            <pc:docMk/>
            <pc:sldMk cId="2408390194" sldId="700"/>
            <ac:picMk id="8" creationId="{56D331FC-6A50-4D0C-9FCD-B7E8832AE906}"/>
          </ac:picMkLst>
        </pc:picChg>
        <pc:picChg chg="del">
          <ac:chgData name="최재성" userId="fd1c8f17-701b-4db9-b0e3-82c8489f73d1" providerId="ADAL" clId="{49850548-E6B2-4485-9502-9781B15D83AC}" dt="2024-06-03T03:04:24.207" v="156" actId="478"/>
          <ac:picMkLst>
            <pc:docMk/>
            <pc:sldMk cId="2408390194" sldId="700"/>
            <ac:picMk id="10" creationId="{58BB5589-66E0-463E-B472-319E5BFA2733}"/>
          </ac:picMkLst>
        </pc:picChg>
        <pc:picChg chg="del">
          <ac:chgData name="최재성" userId="fd1c8f17-701b-4db9-b0e3-82c8489f73d1" providerId="ADAL" clId="{49850548-E6B2-4485-9502-9781B15D83AC}" dt="2024-06-03T03:04:34.703" v="157" actId="478"/>
          <ac:picMkLst>
            <pc:docMk/>
            <pc:sldMk cId="2408390194" sldId="700"/>
            <ac:picMk id="11" creationId="{267BE0FA-7B9F-4DCE-95B3-DAB3171A70DF}"/>
          </ac:picMkLst>
        </pc:picChg>
      </pc:sldChg>
      <pc:sldChg chg="add del">
        <pc:chgData name="최재성" userId="fd1c8f17-701b-4db9-b0e3-82c8489f73d1" providerId="ADAL" clId="{49850548-E6B2-4485-9502-9781B15D83AC}" dt="2024-06-03T03:17:25.782" v="446" actId="47"/>
        <pc:sldMkLst>
          <pc:docMk/>
          <pc:sldMk cId="2758009424" sldId="701"/>
        </pc:sldMkLst>
      </pc:sldChg>
      <pc:sldChg chg="modSp add mod">
        <pc:chgData name="최재성" userId="fd1c8f17-701b-4db9-b0e3-82c8489f73d1" providerId="ADAL" clId="{49850548-E6B2-4485-9502-9781B15D83AC}" dt="2024-06-03T03:20:43.468" v="772" actId="20577"/>
        <pc:sldMkLst>
          <pc:docMk/>
          <pc:sldMk cId="3964047115" sldId="701"/>
        </pc:sldMkLst>
        <pc:spChg chg="mod">
          <ac:chgData name="최재성" userId="fd1c8f17-701b-4db9-b0e3-82c8489f73d1" providerId="ADAL" clId="{49850548-E6B2-4485-9502-9781B15D83AC}" dt="2024-06-03T03:20:43.468" v="772" actId="20577"/>
          <ac:spMkLst>
            <pc:docMk/>
            <pc:sldMk cId="3964047115" sldId="701"/>
            <ac:spMk id="2" creationId="{00000000-0000-0000-0000-000000000000}"/>
          </ac:spMkLst>
        </pc:spChg>
      </pc:sldChg>
      <pc:sldChg chg="modSp add del mod">
        <pc:chgData name="최재성" userId="fd1c8f17-701b-4db9-b0e3-82c8489f73d1" providerId="ADAL" clId="{49850548-E6B2-4485-9502-9781B15D83AC}" dt="2024-06-03T05:15:42.613" v="2424" actId="47"/>
        <pc:sldMkLst>
          <pc:docMk/>
          <pc:sldMk cId="635684428" sldId="702"/>
        </pc:sldMkLst>
        <pc:spChg chg="mod">
          <ac:chgData name="최재성" userId="fd1c8f17-701b-4db9-b0e3-82c8489f73d1" providerId="ADAL" clId="{49850548-E6B2-4485-9502-9781B15D83AC}" dt="2024-06-03T04:25:26.731" v="1110" actId="12788"/>
          <ac:spMkLst>
            <pc:docMk/>
            <pc:sldMk cId="635684428" sldId="702"/>
            <ac:spMk id="2" creationId="{00000000-0000-0000-0000-000000000000}"/>
          </ac:spMkLst>
        </pc:spChg>
      </pc:sldChg>
      <pc:sldChg chg="addSp delSp modSp add mod ord">
        <pc:chgData name="최재성" userId="fd1c8f17-701b-4db9-b0e3-82c8489f73d1" providerId="ADAL" clId="{49850548-E6B2-4485-9502-9781B15D83AC}" dt="2024-06-03T08:49:38.976" v="10169" actId="20577"/>
        <pc:sldMkLst>
          <pc:docMk/>
          <pc:sldMk cId="4262510033" sldId="703"/>
        </pc:sldMkLst>
        <pc:spChg chg="mod">
          <ac:chgData name="최재성" userId="fd1c8f17-701b-4db9-b0e3-82c8489f73d1" providerId="ADAL" clId="{49850548-E6B2-4485-9502-9781B15D83AC}" dt="2024-06-03T08:49:38.976" v="10169" actId="20577"/>
          <ac:spMkLst>
            <pc:docMk/>
            <pc:sldMk cId="4262510033" sldId="703"/>
            <ac:spMk id="6" creationId="{9A34D7CF-AEFA-4A1E-96E7-EC61A5662E22}"/>
          </ac:spMkLst>
        </pc:spChg>
        <pc:graphicFrameChg chg="add del mod modGraphic">
          <ac:chgData name="최재성" userId="fd1c8f17-701b-4db9-b0e3-82c8489f73d1" providerId="ADAL" clId="{49850548-E6B2-4485-9502-9781B15D83AC}" dt="2024-06-03T05:04:02.461" v="2095" actId="478"/>
          <ac:graphicFrameMkLst>
            <pc:docMk/>
            <pc:sldMk cId="4262510033" sldId="703"/>
            <ac:graphicFrameMk id="2" creationId="{503D170D-32DC-9936-967A-C75C4DA99C43}"/>
          </ac:graphicFrameMkLst>
        </pc:graphicFrameChg>
        <pc:picChg chg="add mod">
          <ac:chgData name="최재성" userId="fd1c8f17-701b-4db9-b0e3-82c8489f73d1" providerId="ADAL" clId="{49850548-E6B2-4485-9502-9781B15D83AC}" dt="2024-06-03T04:55:11.708" v="2094"/>
          <ac:picMkLst>
            <pc:docMk/>
            <pc:sldMk cId="4262510033" sldId="703"/>
            <ac:picMk id="3" creationId="{A423C870-AC57-221D-835A-194D64CA338A}"/>
          </ac:picMkLst>
        </pc:picChg>
        <pc:picChg chg="add del mod">
          <ac:chgData name="최재성" userId="fd1c8f17-701b-4db9-b0e3-82c8489f73d1" providerId="ADAL" clId="{49850548-E6B2-4485-9502-9781B15D83AC}" dt="2024-06-03T08:45:13.933" v="10029" actId="478"/>
          <ac:picMkLst>
            <pc:docMk/>
            <pc:sldMk cId="4262510033" sldId="703"/>
            <ac:picMk id="5" creationId="{BA43E57F-378C-A4FD-FF11-89A8EB16C122}"/>
          </ac:picMkLst>
        </pc:picChg>
        <pc:picChg chg="add mod">
          <ac:chgData name="최재성" userId="fd1c8f17-701b-4db9-b0e3-82c8489f73d1" providerId="ADAL" clId="{49850548-E6B2-4485-9502-9781B15D83AC}" dt="2024-06-03T08:47:44.842" v="10063" actId="1036"/>
          <ac:picMkLst>
            <pc:docMk/>
            <pc:sldMk cId="4262510033" sldId="703"/>
            <ac:picMk id="8" creationId="{1254DD17-BA69-4203-20FE-D2061AF03313}"/>
          </ac:picMkLst>
        </pc:picChg>
        <pc:picChg chg="add del mod">
          <ac:chgData name="최재성" userId="fd1c8f17-701b-4db9-b0e3-82c8489f73d1" providerId="ADAL" clId="{49850548-E6B2-4485-9502-9781B15D83AC}" dt="2024-06-03T08:45:14.533" v="10030" actId="478"/>
          <ac:picMkLst>
            <pc:docMk/>
            <pc:sldMk cId="4262510033" sldId="703"/>
            <ac:picMk id="11" creationId="{02A2FEA3-E03F-51CF-D618-5DC214F0367B}"/>
          </ac:picMkLst>
        </pc:picChg>
        <pc:picChg chg="add mod">
          <ac:chgData name="최재성" userId="fd1c8f17-701b-4db9-b0e3-82c8489f73d1" providerId="ADAL" clId="{49850548-E6B2-4485-9502-9781B15D83AC}" dt="2024-06-03T08:47:44.842" v="10063" actId="1036"/>
          <ac:picMkLst>
            <pc:docMk/>
            <pc:sldMk cId="4262510033" sldId="703"/>
            <ac:picMk id="13" creationId="{0E47CE0D-E6A8-5810-9E8C-0E3A371395E8}"/>
          </ac:picMkLst>
        </pc:picChg>
        <pc:picChg chg="add mod modCrop">
          <ac:chgData name="최재성" userId="fd1c8f17-701b-4db9-b0e3-82c8489f73d1" providerId="ADAL" clId="{49850548-E6B2-4485-9502-9781B15D83AC}" dt="2024-06-03T08:47:44.842" v="10063" actId="1036"/>
          <ac:picMkLst>
            <pc:docMk/>
            <pc:sldMk cId="4262510033" sldId="703"/>
            <ac:picMk id="15" creationId="{5AEB3A02-D58F-3719-1CC8-8B83CC46DE4B}"/>
          </ac:picMkLst>
        </pc:picChg>
        <pc:picChg chg="add del mod">
          <ac:chgData name="최재성" userId="fd1c8f17-701b-4db9-b0e3-82c8489f73d1" providerId="ADAL" clId="{49850548-E6B2-4485-9502-9781B15D83AC}" dt="2024-06-03T08:45:15.205" v="10031" actId="478"/>
          <ac:picMkLst>
            <pc:docMk/>
            <pc:sldMk cId="4262510033" sldId="703"/>
            <ac:picMk id="17" creationId="{15033DCC-C83F-61E5-C762-E7C9A6C958C7}"/>
          </ac:picMkLst>
        </pc:picChg>
        <pc:picChg chg="add mod">
          <ac:chgData name="최재성" userId="fd1c8f17-701b-4db9-b0e3-82c8489f73d1" providerId="ADAL" clId="{49850548-E6B2-4485-9502-9781B15D83AC}" dt="2024-06-03T08:47:44.842" v="10063" actId="1036"/>
          <ac:picMkLst>
            <pc:docMk/>
            <pc:sldMk cId="4262510033" sldId="703"/>
            <ac:picMk id="1026" creationId="{C93FFAE7-903A-FB41-8BCE-4A08BB8E61B0}"/>
          </ac:picMkLst>
        </pc:picChg>
        <pc:picChg chg="del">
          <ac:chgData name="최재성" userId="fd1c8f17-701b-4db9-b0e3-82c8489f73d1" providerId="ADAL" clId="{49850548-E6B2-4485-9502-9781B15D83AC}" dt="2024-06-03T04:53:08.799" v="2006" actId="478"/>
          <ac:picMkLst>
            <pc:docMk/>
            <pc:sldMk cId="4262510033" sldId="703"/>
            <ac:picMk id="4098" creationId="{7D00B415-5B9B-3BEA-63FA-DE0CCB83601E}"/>
          </ac:picMkLst>
        </pc:picChg>
        <pc:picChg chg="del">
          <ac:chgData name="최재성" userId="fd1c8f17-701b-4db9-b0e3-82c8489f73d1" providerId="ADAL" clId="{49850548-E6B2-4485-9502-9781B15D83AC}" dt="2024-06-03T04:53:09.439" v="2007" actId="478"/>
          <ac:picMkLst>
            <pc:docMk/>
            <pc:sldMk cId="4262510033" sldId="703"/>
            <ac:picMk id="4100" creationId="{F9547417-6769-4BBF-1495-896555818563}"/>
          </ac:picMkLst>
        </pc:picChg>
        <pc:picChg chg="del">
          <ac:chgData name="최재성" userId="fd1c8f17-701b-4db9-b0e3-82c8489f73d1" providerId="ADAL" clId="{49850548-E6B2-4485-9502-9781B15D83AC}" dt="2024-06-03T04:53:10.023" v="2008" actId="478"/>
          <ac:picMkLst>
            <pc:docMk/>
            <pc:sldMk cId="4262510033" sldId="703"/>
            <ac:picMk id="4102" creationId="{AA799FF3-3DDC-E446-DFA6-A0771C06B358}"/>
          </ac:picMkLst>
        </pc:picChg>
        <pc:picChg chg="add del mod">
          <ac:chgData name="최재성" userId="fd1c8f17-701b-4db9-b0e3-82c8489f73d1" providerId="ADAL" clId="{49850548-E6B2-4485-9502-9781B15D83AC}" dt="2024-06-03T08:45:15.781" v="10032" actId="478"/>
          <ac:picMkLst>
            <pc:docMk/>
            <pc:sldMk cId="4262510033" sldId="703"/>
            <ac:picMk id="6146" creationId="{6264191A-3D9A-B383-53E4-0EC3B3D91C5B}"/>
          </ac:picMkLst>
        </pc:picChg>
      </pc:sldChg>
      <pc:sldChg chg="add">
        <pc:chgData name="최재성" userId="fd1c8f17-701b-4db9-b0e3-82c8489f73d1" providerId="ADAL" clId="{49850548-E6B2-4485-9502-9781B15D83AC}" dt="2024-06-03T05:14:35.302" v="2327" actId="2890"/>
        <pc:sldMkLst>
          <pc:docMk/>
          <pc:sldMk cId="2266210131" sldId="704"/>
        </pc:sldMkLst>
      </pc:sldChg>
      <pc:sldChg chg="add del">
        <pc:chgData name="최재성" userId="fd1c8f17-701b-4db9-b0e3-82c8489f73d1" providerId="ADAL" clId="{49850548-E6B2-4485-9502-9781B15D83AC}" dt="2024-06-03T05:17:26.359" v="2613" actId="47"/>
        <pc:sldMkLst>
          <pc:docMk/>
          <pc:sldMk cId="2845944546" sldId="705"/>
        </pc:sldMkLst>
      </pc:sldChg>
      <pc:sldChg chg="addSp delSp modSp add mod">
        <pc:chgData name="최재성" userId="fd1c8f17-701b-4db9-b0e3-82c8489f73d1" providerId="ADAL" clId="{49850548-E6B2-4485-9502-9781B15D83AC}" dt="2024-06-03T07:17:05.287" v="8226" actId="207"/>
        <pc:sldMkLst>
          <pc:docMk/>
          <pc:sldMk cId="1305489519" sldId="706"/>
        </pc:sldMkLst>
        <pc:spChg chg="add del mod">
          <ac:chgData name="최재성" userId="fd1c8f17-701b-4db9-b0e3-82c8489f73d1" providerId="ADAL" clId="{49850548-E6B2-4485-9502-9781B15D83AC}" dt="2024-06-03T06:05:14.404" v="4396" actId="478"/>
          <ac:spMkLst>
            <pc:docMk/>
            <pc:sldMk cId="1305489519" sldId="706"/>
            <ac:spMk id="4" creationId="{9A4229B6-F78D-1B0B-B41C-7C94E5FDC302}"/>
          </ac:spMkLst>
        </pc:spChg>
        <pc:spChg chg="add mod">
          <ac:chgData name="최재성" userId="fd1c8f17-701b-4db9-b0e3-82c8489f73d1" providerId="ADAL" clId="{49850548-E6B2-4485-9502-9781B15D83AC}" dt="2024-06-03T07:17:05.287" v="8226" actId="207"/>
          <ac:spMkLst>
            <pc:docMk/>
            <pc:sldMk cId="1305489519" sldId="706"/>
            <ac:spMk id="5" creationId="{08863E3C-6080-937F-456B-C15654ABD9AB}"/>
          </ac:spMkLst>
        </pc:spChg>
        <pc:spChg chg="mod">
          <ac:chgData name="최재성" userId="fd1c8f17-701b-4db9-b0e3-82c8489f73d1" providerId="ADAL" clId="{49850548-E6B2-4485-9502-9781B15D83AC}" dt="2024-06-03T06:39:45.313" v="6668" actId="1036"/>
          <ac:spMkLst>
            <pc:docMk/>
            <pc:sldMk cId="1305489519" sldId="706"/>
            <ac:spMk id="6" creationId="{E26A5622-F38C-4036-B815-A7969440CD5D}"/>
          </ac:spMkLst>
        </pc:spChg>
        <pc:spChg chg="mod">
          <ac:chgData name="최재성" userId="fd1c8f17-701b-4db9-b0e3-82c8489f73d1" providerId="ADAL" clId="{49850548-E6B2-4485-9502-9781B15D83AC}" dt="2024-06-03T06:13:00.474" v="5281" actId="14100"/>
          <ac:spMkLst>
            <pc:docMk/>
            <pc:sldMk cId="1305489519" sldId="706"/>
            <ac:spMk id="7" creationId="{200E984D-4D2D-49E3-B83D-E82C2D3B7077}"/>
          </ac:spMkLst>
        </pc:spChg>
        <pc:picChg chg="add mod">
          <ac:chgData name="최재성" userId="fd1c8f17-701b-4db9-b0e3-82c8489f73d1" providerId="ADAL" clId="{49850548-E6B2-4485-9502-9781B15D83AC}" dt="2024-06-03T06:12:47.754" v="5278" actId="1036"/>
          <ac:picMkLst>
            <pc:docMk/>
            <pc:sldMk cId="1305489519" sldId="706"/>
            <ac:picMk id="3" creationId="{DD49E7A2-E5BE-C555-02EA-E567E155E977}"/>
          </ac:picMkLst>
        </pc:picChg>
        <pc:picChg chg="del">
          <ac:chgData name="최재성" userId="fd1c8f17-701b-4db9-b0e3-82c8489f73d1" providerId="ADAL" clId="{49850548-E6B2-4485-9502-9781B15D83AC}" dt="2024-06-03T05:58:11.891" v="3986" actId="478"/>
          <ac:picMkLst>
            <pc:docMk/>
            <pc:sldMk cId="1305489519" sldId="706"/>
            <ac:picMk id="8" creationId="{39479CD2-C78A-4B9C-8809-2E12D006BF06}"/>
          </ac:picMkLst>
        </pc:picChg>
        <pc:picChg chg="del">
          <ac:chgData name="최재성" userId="fd1c8f17-701b-4db9-b0e3-82c8489f73d1" providerId="ADAL" clId="{49850548-E6B2-4485-9502-9781B15D83AC}" dt="2024-06-03T05:58:13.019" v="3987" actId="478"/>
          <ac:picMkLst>
            <pc:docMk/>
            <pc:sldMk cId="1305489519" sldId="706"/>
            <ac:picMk id="10" creationId="{0A8D5FBF-985A-460C-8E61-9DA8F3D845C1}"/>
          </ac:picMkLst>
        </pc:picChg>
      </pc:sldChg>
      <pc:sldChg chg="delSp modSp add del mod">
        <pc:chgData name="최재성" userId="fd1c8f17-701b-4db9-b0e3-82c8489f73d1" providerId="ADAL" clId="{49850548-E6B2-4485-9502-9781B15D83AC}" dt="2024-06-03T06:13:26.993" v="5302" actId="47"/>
        <pc:sldMkLst>
          <pc:docMk/>
          <pc:sldMk cId="2418119383" sldId="707"/>
        </pc:sldMkLst>
        <pc:spChg chg="mod">
          <ac:chgData name="최재성" userId="fd1c8f17-701b-4db9-b0e3-82c8489f73d1" providerId="ADAL" clId="{49850548-E6B2-4485-9502-9781B15D83AC}" dt="2024-06-03T05:16:39.933" v="2523" actId="20577"/>
          <ac:spMkLst>
            <pc:docMk/>
            <pc:sldMk cId="2418119383" sldId="707"/>
            <ac:spMk id="6" creationId="{E26A5622-F38C-4036-B815-A7969440CD5D}"/>
          </ac:spMkLst>
        </pc:spChg>
        <pc:picChg chg="del">
          <ac:chgData name="최재성" userId="fd1c8f17-701b-4db9-b0e3-82c8489f73d1" providerId="ADAL" clId="{49850548-E6B2-4485-9502-9781B15D83AC}" dt="2024-06-03T06:05:58.017" v="4420" actId="478"/>
          <ac:picMkLst>
            <pc:docMk/>
            <pc:sldMk cId="2418119383" sldId="707"/>
            <ac:picMk id="8" creationId="{39479CD2-C78A-4B9C-8809-2E12D006BF06}"/>
          </ac:picMkLst>
        </pc:picChg>
      </pc:sldChg>
      <pc:sldChg chg="addSp delSp modSp add mod">
        <pc:chgData name="최재성" userId="fd1c8f17-701b-4db9-b0e3-82c8489f73d1" providerId="ADAL" clId="{49850548-E6B2-4485-9502-9781B15D83AC}" dt="2024-06-03T07:15:51.571" v="8216" actId="115"/>
        <pc:sldMkLst>
          <pc:docMk/>
          <pc:sldMk cId="21029427" sldId="708"/>
        </pc:sldMkLst>
        <pc:spChg chg="mod">
          <ac:chgData name="최재성" userId="fd1c8f17-701b-4db9-b0e3-82c8489f73d1" providerId="ADAL" clId="{49850548-E6B2-4485-9502-9781B15D83AC}" dt="2024-06-03T06:41:10.656" v="6729" actId="6549"/>
          <ac:spMkLst>
            <pc:docMk/>
            <pc:sldMk cId="21029427" sldId="708"/>
            <ac:spMk id="6" creationId="{E26A5622-F38C-4036-B815-A7969440CD5D}"/>
          </ac:spMkLst>
        </pc:spChg>
        <pc:spChg chg="mod">
          <ac:chgData name="최재성" userId="fd1c8f17-701b-4db9-b0e3-82c8489f73d1" providerId="ADAL" clId="{49850548-E6B2-4485-9502-9781B15D83AC}" dt="2024-06-03T07:15:51.571" v="8216" actId="115"/>
          <ac:spMkLst>
            <pc:docMk/>
            <pc:sldMk cId="21029427" sldId="708"/>
            <ac:spMk id="7" creationId="{200E984D-4D2D-49E3-B83D-E82C2D3B7077}"/>
          </ac:spMkLst>
        </pc:spChg>
        <pc:picChg chg="add del mod">
          <ac:chgData name="최재성" userId="fd1c8f17-701b-4db9-b0e3-82c8489f73d1" providerId="ADAL" clId="{49850548-E6B2-4485-9502-9781B15D83AC}" dt="2024-06-03T07:08:04.312" v="7827" actId="478"/>
          <ac:picMkLst>
            <pc:docMk/>
            <pc:sldMk cId="21029427" sldId="708"/>
            <ac:picMk id="3" creationId="{506B9FB7-FD2B-AC36-4A8E-9F50A9B6183B}"/>
          </ac:picMkLst>
        </pc:picChg>
        <pc:picChg chg="add mod">
          <ac:chgData name="최재성" userId="fd1c8f17-701b-4db9-b0e3-82c8489f73d1" providerId="ADAL" clId="{49850548-E6B2-4485-9502-9781B15D83AC}" dt="2024-06-03T07:09:34.871" v="7965" actId="14100"/>
          <ac:picMkLst>
            <pc:docMk/>
            <pc:sldMk cId="21029427" sldId="708"/>
            <ac:picMk id="5" creationId="{034F39E4-682A-2FF0-E80A-56E83ABA1B5F}"/>
          </ac:picMkLst>
        </pc:picChg>
        <pc:picChg chg="del">
          <ac:chgData name="최재성" userId="fd1c8f17-701b-4db9-b0e3-82c8489f73d1" providerId="ADAL" clId="{49850548-E6B2-4485-9502-9781B15D83AC}" dt="2024-06-03T06:13:31.464" v="5303" actId="478"/>
          <ac:picMkLst>
            <pc:docMk/>
            <pc:sldMk cId="21029427" sldId="708"/>
            <ac:picMk id="8" creationId="{39479CD2-C78A-4B9C-8809-2E12D006BF06}"/>
          </ac:picMkLst>
        </pc:picChg>
        <pc:picChg chg="del">
          <ac:chgData name="최재성" userId="fd1c8f17-701b-4db9-b0e3-82c8489f73d1" providerId="ADAL" clId="{49850548-E6B2-4485-9502-9781B15D83AC}" dt="2024-06-03T06:13:33.320" v="5304" actId="478"/>
          <ac:picMkLst>
            <pc:docMk/>
            <pc:sldMk cId="21029427" sldId="708"/>
            <ac:picMk id="10" creationId="{0A8D5FBF-985A-460C-8E61-9DA8F3D845C1}"/>
          </ac:picMkLst>
        </pc:picChg>
      </pc:sldChg>
      <pc:sldChg chg="addSp delSp modSp add mod ord">
        <pc:chgData name="최재성" userId="fd1c8f17-701b-4db9-b0e3-82c8489f73d1" providerId="ADAL" clId="{49850548-E6B2-4485-9502-9781B15D83AC}" dt="2024-06-03T08:40:48.335" v="9946" actId="207"/>
        <pc:sldMkLst>
          <pc:docMk/>
          <pc:sldMk cId="3365282604" sldId="709"/>
        </pc:sldMkLst>
        <pc:spChg chg="mod">
          <ac:chgData name="최재성" userId="fd1c8f17-701b-4db9-b0e3-82c8489f73d1" providerId="ADAL" clId="{49850548-E6B2-4485-9502-9781B15D83AC}" dt="2024-06-03T07:32:13.174" v="9125" actId="27636"/>
          <ac:spMkLst>
            <pc:docMk/>
            <pc:sldMk cId="3365282604" sldId="709"/>
            <ac:spMk id="6" creationId="{E26A5622-F38C-4036-B815-A7969440CD5D}"/>
          </ac:spMkLst>
        </pc:spChg>
        <pc:spChg chg="mod">
          <ac:chgData name="최재성" userId="fd1c8f17-701b-4db9-b0e3-82c8489f73d1" providerId="ADAL" clId="{49850548-E6B2-4485-9502-9781B15D83AC}" dt="2024-06-03T08:40:48.335" v="9946" actId="207"/>
          <ac:spMkLst>
            <pc:docMk/>
            <pc:sldMk cId="3365282604" sldId="709"/>
            <ac:spMk id="7" creationId="{200E984D-4D2D-49E3-B83D-E82C2D3B7077}"/>
          </ac:spMkLst>
        </pc:spChg>
        <pc:grpChg chg="add del mod">
          <ac:chgData name="최재성" userId="fd1c8f17-701b-4db9-b0e3-82c8489f73d1" providerId="ADAL" clId="{49850548-E6B2-4485-9502-9781B15D83AC}" dt="2024-06-03T07:26:23.947" v="8590" actId="478"/>
          <ac:grpSpMkLst>
            <pc:docMk/>
            <pc:sldMk cId="3365282604" sldId="709"/>
            <ac:grpSpMk id="2" creationId="{AFFAD4E4-A6AF-E3AD-6F01-157FA67F356E}"/>
          </ac:grpSpMkLst>
        </pc:grpChg>
        <pc:picChg chg="del">
          <ac:chgData name="최재성" userId="fd1c8f17-701b-4db9-b0e3-82c8489f73d1" providerId="ADAL" clId="{49850548-E6B2-4485-9502-9781B15D83AC}" dt="2024-06-03T05:17:13.716" v="2611" actId="478"/>
          <ac:picMkLst>
            <pc:docMk/>
            <pc:sldMk cId="3365282604" sldId="709"/>
            <ac:picMk id="8" creationId="{39479CD2-C78A-4B9C-8809-2E12D006BF06}"/>
          </ac:picMkLst>
        </pc:picChg>
        <pc:picChg chg="del">
          <ac:chgData name="최재성" userId="fd1c8f17-701b-4db9-b0e3-82c8489f73d1" providerId="ADAL" clId="{49850548-E6B2-4485-9502-9781B15D83AC}" dt="2024-06-03T05:17:15.331" v="2612" actId="478"/>
          <ac:picMkLst>
            <pc:docMk/>
            <pc:sldMk cId="3365282604" sldId="709"/>
            <ac:picMk id="10" creationId="{0A8D5FBF-985A-460C-8E61-9DA8F3D845C1}"/>
          </ac:picMkLst>
        </pc:picChg>
        <pc:picChg chg="add mod">
          <ac:chgData name="최재성" userId="fd1c8f17-701b-4db9-b0e3-82c8489f73d1" providerId="ADAL" clId="{49850548-E6B2-4485-9502-9781B15D83AC}" dt="2024-06-03T07:10:16.141" v="7979" actId="1036"/>
          <ac:picMkLst>
            <pc:docMk/>
            <pc:sldMk cId="3365282604" sldId="709"/>
            <ac:picMk id="8194" creationId="{8DB43572-1275-3BFB-90D6-3DEA86503AE4}"/>
          </ac:picMkLst>
        </pc:picChg>
        <pc:picChg chg="add mod">
          <ac:chgData name="최재성" userId="fd1c8f17-701b-4db9-b0e3-82c8489f73d1" providerId="ADAL" clId="{49850548-E6B2-4485-9502-9781B15D83AC}" dt="2024-06-03T07:10:16.141" v="7979" actId="1036"/>
          <ac:picMkLst>
            <pc:docMk/>
            <pc:sldMk cId="3365282604" sldId="709"/>
            <ac:picMk id="8196" creationId="{02B44E0B-B831-6F50-BA94-932C5D9683F3}"/>
          </ac:picMkLst>
        </pc:picChg>
        <pc:picChg chg="add mod">
          <ac:chgData name="최재성" userId="fd1c8f17-701b-4db9-b0e3-82c8489f73d1" providerId="ADAL" clId="{49850548-E6B2-4485-9502-9781B15D83AC}" dt="2024-06-03T07:10:16.141" v="7979" actId="1036"/>
          <ac:picMkLst>
            <pc:docMk/>
            <pc:sldMk cId="3365282604" sldId="709"/>
            <ac:picMk id="8198" creationId="{1302A63F-E872-F14A-7457-EBABAEEAFDD9}"/>
          </ac:picMkLst>
        </pc:picChg>
        <pc:picChg chg="add mod">
          <ac:chgData name="최재성" userId="fd1c8f17-701b-4db9-b0e3-82c8489f73d1" providerId="ADAL" clId="{49850548-E6B2-4485-9502-9781B15D83AC}" dt="2024-06-03T07:10:16.141" v="7979" actId="1036"/>
          <ac:picMkLst>
            <pc:docMk/>
            <pc:sldMk cId="3365282604" sldId="709"/>
            <ac:picMk id="8200" creationId="{DE9E96D7-BDD0-270A-CF46-3BE92548DAAF}"/>
          </ac:picMkLst>
        </pc:picChg>
        <pc:picChg chg="add mod">
          <ac:chgData name="최재성" userId="fd1c8f17-701b-4db9-b0e3-82c8489f73d1" providerId="ADAL" clId="{49850548-E6B2-4485-9502-9781B15D83AC}" dt="2024-06-03T07:10:16.141" v="7979" actId="1036"/>
          <ac:picMkLst>
            <pc:docMk/>
            <pc:sldMk cId="3365282604" sldId="709"/>
            <ac:picMk id="8202" creationId="{819B9E93-9199-5AE4-A6E2-8B12380DFB13}"/>
          </ac:picMkLst>
        </pc:picChg>
        <pc:picChg chg="add mod">
          <ac:chgData name="최재성" userId="fd1c8f17-701b-4db9-b0e3-82c8489f73d1" providerId="ADAL" clId="{49850548-E6B2-4485-9502-9781B15D83AC}" dt="2024-06-03T07:10:16.141" v="7979" actId="1036"/>
          <ac:picMkLst>
            <pc:docMk/>
            <pc:sldMk cId="3365282604" sldId="709"/>
            <ac:picMk id="8204" creationId="{B096C053-193D-211B-0908-E5341A4DBE4B}"/>
          </ac:picMkLst>
        </pc:picChg>
      </pc:sldChg>
      <pc:sldChg chg="addSp delSp modSp add mod">
        <pc:chgData name="최재성" userId="fd1c8f17-701b-4db9-b0e3-82c8489f73d1" providerId="ADAL" clId="{49850548-E6B2-4485-9502-9781B15D83AC}" dt="2024-06-03T08:37:44.566" v="9884" actId="1036"/>
        <pc:sldMkLst>
          <pc:docMk/>
          <pc:sldMk cId="3262171563" sldId="710"/>
        </pc:sldMkLst>
        <pc:spChg chg="mod">
          <ac:chgData name="최재성" userId="fd1c8f17-701b-4db9-b0e3-82c8489f73d1" providerId="ADAL" clId="{49850548-E6B2-4485-9502-9781B15D83AC}" dt="2024-06-03T05:40:35.743" v="3186" actId="20577"/>
          <ac:spMkLst>
            <pc:docMk/>
            <pc:sldMk cId="3262171563" sldId="710"/>
            <ac:spMk id="2" creationId="{50A273CF-A7C6-1FA2-3912-7683BAC521D0}"/>
          </ac:spMkLst>
        </pc:spChg>
        <pc:spChg chg="add mod">
          <ac:chgData name="최재성" userId="fd1c8f17-701b-4db9-b0e3-82c8489f73d1" providerId="ADAL" clId="{49850548-E6B2-4485-9502-9781B15D83AC}" dt="2024-06-03T08:37:44.566" v="9884" actId="1036"/>
          <ac:spMkLst>
            <pc:docMk/>
            <pc:sldMk cId="3262171563" sldId="710"/>
            <ac:spMk id="5" creationId="{6CD89B36-D7AF-1174-ABF9-09DEC3CD8AE2}"/>
          </ac:spMkLst>
        </pc:spChg>
        <pc:picChg chg="add mod">
          <ac:chgData name="최재성" userId="fd1c8f17-701b-4db9-b0e3-82c8489f73d1" providerId="ADAL" clId="{49850548-E6B2-4485-9502-9781B15D83AC}" dt="2024-06-03T05:50:48.979" v="3896" actId="1037"/>
          <ac:picMkLst>
            <pc:docMk/>
            <pc:sldMk cId="3262171563" sldId="710"/>
            <ac:picMk id="4" creationId="{0CC79A4D-598F-984B-6BAC-DE844293ABF0}"/>
          </ac:picMkLst>
        </pc:picChg>
        <pc:picChg chg="del">
          <ac:chgData name="최재성" userId="fd1c8f17-701b-4db9-b0e3-82c8489f73d1" providerId="ADAL" clId="{49850548-E6B2-4485-9502-9781B15D83AC}" dt="2024-06-03T05:39:29.152" v="3109" actId="478"/>
          <ac:picMkLst>
            <pc:docMk/>
            <pc:sldMk cId="3262171563" sldId="710"/>
            <ac:picMk id="3074" creationId="{FF421041-7A72-0A2E-2E9B-7B2C45275FC9}"/>
          </ac:picMkLst>
        </pc:picChg>
        <pc:picChg chg="del">
          <ac:chgData name="최재성" userId="fd1c8f17-701b-4db9-b0e3-82c8489f73d1" providerId="ADAL" clId="{49850548-E6B2-4485-9502-9781B15D83AC}" dt="2024-06-03T05:39:27.849" v="3107" actId="478"/>
          <ac:picMkLst>
            <pc:docMk/>
            <pc:sldMk cId="3262171563" sldId="710"/>
            <ac:picMk id="3076" creationId="{7776F124-B2C6-E040-DEBE-5257C0D810DA}"/>
          </ac:picMkLst>
        </pc:picChg>
        <pc:picChg chg="del">
          <ac:chgData name="최재성" userId="fd1c8f17-701b-4db9-b0e3-82c8489f73d1" providerId="ADAL" clId="{49850548-E6B2-4485-9502-9781B15D83AC}" dt="2024-06-03T05:39:28.657" v="3108" actId="478"/>
          <ac:picMkLst>
            <pc:docMk/>
            <pc:sldMk cId="3262171563" sldId="710"/>
            <ac:picMk id="3078" creationId="{81684FA2-1E6C-F3E9-8D68-3B9504214BA2}"/>
          </ac:picMkLst>
        </pc:picChg>
      </pc:sldChg>
      <pc:sldChg chg="delSp modSp add del mod">
        <pc:chgData name="최재성" userId="fd1c8f17-701b-4db9-b0e3-82c8489f73d1" providerId="ADAL" clId="{49850548-E6B2-4485-9502-9781B15D83AC}" dt="2024-06-03T07:34:59.195" v="9342" actId="47"/>
        <pc:sldMkLst>
          <pc:docMk/>
          <pc:sldMk cId="970294615" sldId="711"/>
        </pc:sldMkLst>
        <pc:spChg chg="mod">
          <ac:chgData name="최재성" userId="fd1c8f17-701b-4db9-b0e3-82c8489f73d1" providerId="ADAL" clId="{49850548-E6B2-4485-9502-9781B15D83AC}" dt="2024-06-03T07:12:44.765" v="8076" actId="5793"/>
          <ac:spMkLst>
            <pc:docMk/>
            <pc:sldMk cId="970294615" sldId="711"/>
            <ac:spMk id="6" creationId="{9A34D7CF-AEFA-4A1E-96E7-EC61A5662E22}"/>
          </ac:spMkLst>
        </pc:spChg>
        <pc:picChg chg="del">
          <ac:chgData name="최재성" userId="fd1c8f17-701b-4db9-b0e3-82c8489f73d1" providerId="ADAL" clId="{49850548-E6B2-4485-9502-9781B15D83AC}" dt="2024-06-03T07:17:26.501" v="8227" actId="478"/>
          <ac:picMkLst>
            <pc:docMk/>
            <pc:sldMk cId="970294615" sldId="711"/>
            <ac:picMk id="5" creationId="{BA43E57F-378C-A4FD-FF11-89A8EB16C122}"/>
          </ac:picMkLst>
        </pc:picChg>
        <pc:picChg chg="del">
          <ac:chgData name="최재성" userId="fd1c8f17-701b-4db9-b0e3-82c8489f73d1" providerId="ADAL" clId="{49850548-E6B2-4485-9502-9781B15D83AC}" dt="2024-06-03T07:12:51.610" v="8078" actId="478"/>
          <ac:picMkLst>
            <pc:docMk/>
            <pc:sldMk cId="970294615" sldId="711"/>
            <ac:picMk id="8" creationId="{1254DD17-BA69-4203-20FE-D2061AF03313}"/>
          </ac:picMkLst>
        </pc:picChg>
        <pc:picChg chg="del">
          <ac:chgData name="최재성" userId="fd1c8f17-701b-4db9-b0e3-82c8489f73d1" providerId="ADAL" clId="{49850548-E6B2-4485-9502-9781B15D83AC}" dt="2024-06-03T07:17:27.164" v="8228" actId="478"/>
          <ac:picMkLst>
            <pc:docMk/>
            <pc:sldMk cId="970294615" sldId="711"/>
            <ac:picMk id="11" creationId="{02A2FEA3-E03F-51CF-D618-5DC214F0367B}"/>
          </ac:picMkLst>
        </pc:picChg>
        <pc:picChg chg="del">
          <ac:chgData name="최재성" userId="fd1c8f17-701b-4db9-b0e3-82c8489f73d1" providerId="ADAL" clId="{49850548-E6B2-4485-9502-9781B15D83AC}" dt="2024-06-03T07:12:49.658" v="8077" actId="478"/>
          <ac:picMkLst>
            <pc:docMk/>
            <pc:sldMk cId="970294615" sldId="711"/>
            <ac:picMk id="13" creationId="{0E47CE0D-E6A8-5810-9E8C-0E3A371395E8}"/>
          </ac:picMkLst>
        </pc:picChg>
        <pc:picChg chg="del">
          <ac:chgData name="최재성" userId="fd1c8f17-701b-4db9-b0e3-82c8489f73d1" providerId="ADAL" clId="{49850548-E6B2-4485-9502-9781B15D83AC}" dt="2024-06-03T07:12:49.658" v="8077" actId="478"/>
          <ac:picMkLst>
            <pc:docMk/>
            <pc:sldMk cId="970294615" sldId="711"/>
            <ac:picMk id="15" creationId="{5AEB3A02-D58F-3719-1CC8-8B83CC46DE4B}"/>
          </ac:picMkLst>
        </pc:picChg>
        <pc:picChg chg="del">
          <ac:chgData name="최재성" userId="fd1c8f17-701b-4db9-b0e3-82c8489f73d1" providerId="ADAL" clId="{49850548-E6B2-4485-9502-9781B15D83AC}" dt="2024-06-03T07:17:28.637" v="8229" actId="478"/>
          <ac:picMkLst>
            <pc:docMk/>
            <pc:sldMk cId="970294615" sldId="711"/>
            <ac:picMk id="17" creationId="{15033DCC-C83F-61E5-C762-E7C9A6C958C7}"/>
          </ac:picMkLst>
        </pc:picChg>
        <pc:picChg chg="del">
          <ac:chgData name="최재성" userId="fd1c8f17-701b-4db9-b0e3-82c8489f73d1" providerId="ADAL" clId="{49850548-E6B2-4485-9502-9781B15D83AC}" dt="2024-06-03T07:17:29.254" v="8230" actId="478"/>
          <ac:picMkLst>
            <pc:docMk/>
            <pc:sldMk cId="970294615" sldId="711"/>
            <ac:picMk id="6146" creationId="{6264191A-3D9A-B383-53E4-0EC3B3D91C5B}"/>
          </ac:picMkLst>
        </pc:picChg>
      </pc:sldChg>
      <pc:sldChg chg="modSp add mod">
        <pc:chgData name="최재성" userId="fd1c8f17-701b-4db9-b0e3-82c8489f73d1" providerId="ADAL" clId="{49850548-E6B2-4485-9502-9781B15D83AC}" dt="2024-06-03T08:41:30.967" v="9966" actId="27636"/>
        <pc:sldMkLst>
          <pc:docMk/>
          <pc:sldMk cId="1523678340" sldId="712"/>
        </pc:sldMkLst>
        <pc:spChg chg="mod">
          <ac:chgData name="최재성" userId="fd1c8f17-701b-4db9-b0e3-82c8489f73d1" providerId="ADAL" clId="{49850548-E6B2-4485-9502-9781B15D83AC}" dt="2024-06-03T07:32:04.998" v="9105" actId="27636"/>
          <ac:spMkLst>
            <pc:docMk/>
            <pc:sldMk cId="1523678340" sldId="712"/>
            <ac:spMk id="6" creationId="{E26A5622-F38C-4036-B815-A7969440CD5D}"/>
          </ac:spMkLst>
        </pc:spChg>
        <pc:spChg chg="mod">
          <ac:chgData name="최재성" userId="fd1c8f17-701b-4db9-b0e3-82c8489f73d1" providerId="ADAL" clId="{49850548-E6B2-4485-9502-9781B15D83AC}" dt="2024-06-03T08:41:30.967" v="9966" actId="27636"/>
          <ac:spMkLst>
            <pc:docMk/>
            <pc:sldMk cId="1523678340" sldId="712"/>
            <ac:spMk id="7" creationId="{200E984D-4D2D-49E3-B83D-E82C2D3B7077}"/>
          </ac:spMkLst>
        </pc:spChg>
      </pc:sldChg>
      <pc:sldChg chg="addSp delSp modSp add mod">
        <pc:chgData name="최재성" userId="fd1c8f17-701b-4db9-b0e3-82c8489f73d1" providerId="ADAL" clId="{49850548-E6B2-4485-9502-9781B15D83AC}" dt="2024-06-03T08:49:48.799" v="10170"/>
        <pc:sldMkLst>
          <pc:docMk/>
          <pc:sldMk cId="3252556872" sldId="713"/>
        </pc:sldMkLst>
        <pc:spChg chg="mod">
          <ac:chgData name="최재성" userId="fd1c8f17-701b-4db9-b0e3-82c8489f73d1" providerId="ADAL" clId="{49850548-E6B2-4485-9502-9781B15D83AC}" dt="2024-06-03T08:49:48.799" v="10170"/>
          <ac:spMkLst>
            <pc:docMk/>
            <pc:sldMk cId="3252556872" sldId="713"/>
            <ac:spMk id="6" creationId="{9A34D7CF-AEFA-4A1E-96E7-EC61A5662E22}"/>
          </ac:spMkLst>
        </pc:spChg>
        <pc:picChg chg="mod">
          <ac:chgData name="최재성" userId="fd1c8f17-701b-4db9-b0e3-82c8489f73d1" providerId="ADAL" clId="{49850548-E6B2-4485-9502-9781B15D83AC}" dt="2024-06-03T08:48:57.444" v="10083" actId="408"/>
          <ac:picMkLst>
            <pc:docMk/>
            <pc:sldMk cId="3252556872" sldId="713"/>
            <ac:picMk id="5" creationId="{BA43E57F-378C-A4FD-FF11-89A8EB16C122}"/>
          </ac:picMkLst>
        </pc:picChg>
        <pc:picChg chg="del">
          <ac:chgData name="최재성" userId="fd1c8f17-701b-4db9-b0e3-82c8489f73d1" providerId="ADAL" clId="{49850548-E6B2-4485-9502-9781B15D83AC}" dt="2024-06-03T08:48:00.537" v="10064" actId="478"/>
          <ac:picMkLst>
            <pc:docMk/>
            <pc:sldMk cId="3252556872" sldId="713"/>
            <ac:picMk id="8" creationId="{1254DD17-BA69-4203-20FE-D2061AF03313}"/>
          </ac:picMkLst>
        </pc:picChg>
        <pc:picChg chg="mod">
          <ac:chgData name="최재성" userId="fd1c8f17-701b-4db9-b0e3-82c8489f73d1" providerId="ADAL" clId="{49850548-E6B2-4485-9502-9781B15D83AC}" dt="2024-06-03T08:48:57.444" v="10083" actId="408"/>
          <ac:picMkLst>
            <pc:docMk/>
            <pc:sldMk cId="3252556872" sldId="713"/>
            <ac:picMk id="11" creationId="{02A2FEA3-E03F-51CF-D618-5DC214F0367B}"/>
          </ac:picMkLst>
        </pc:picChg>
        <pc:picChg chg="del">
          <ac:chgData name="최재성" userId="fd1c8f17-701b-4db9-b0e3-82c8489f73d1" providerId="ADAL" clId="{49850548-E6B2-4485-9502-9781B15D83AC}" dt="2024-06-03T08:48:01.156" v="10065" actId="478"/>
          <ac:picMkLst>
            <pc:docMk/>
            <pc:sldMk cId="3252556872" sldId="713"/>
            <ac:picMk id="13" creationId="{0E47CE0D-E6A8-5810-9E8C-0E3A371395E8}"/>
          </ac:picMkLst>
        </pc:picChg>
        <pc:picChg chg="del">
          <ac:chgData name="최재성" userId="fd1c8f17-701b-4db9-b0e3-82c8489f73d1" providerId="ADAL" clId="{49850548-E6B2-4485-9502-9781B15D83AC}" dt="2024-06-03T08:48:02.090" v="10066" actId="478"/>
          <ac:picMkLst>
            <pc:docMk/>
            <pc:sldMk cId="3252556872" sldId="713"/>
            <ac:picMk id="15" creationId="{5AEB3A02-D58F-3719-1CC8-8B83CC46DE4B}"/>
          </ac:picMkLst>
        </pc:picChg>
        <pc:picChg chg="mod">
          <ac:chgData name="최재성" userId="fd1c8f17-701b-4db9-b0e3-82c8489f73d1" providerId="ADAL" clId="{49850548-E6B2-4485-9502-9781B15D83AC}" dt="2024-06-03T08:48:57.444" v="10083" actId="408"/>
          <ac:picMkLst>
            <pc:docMk/>
            <pc:sldMk cId="3252556872" sldId="713"/>
            <ac:picMk id="17" creationId="{15033DCC-C83F-61E5-C762-E7C9A6C958C7}"/>
          </ac:picMkLst>
        </pc:picChg>
        <pc:picChg chg="add del mod">
          <ac:chgData name="최재성" userId="fd1c8f17-701b-4db9-b0e3-82c8489f73d1" providerId="ADAL" clId="{49850548-E6B2-4485-9502-9781B15D83AC}" dt="2024-06-03T08:45:06.560" v="10027" actId="21"/>
          <ac:picMkLst>
            <pc:docMk/>
            <pc:sldMk cId="3252556872" sldId="713"/>
            <ac:picMk id="1026" creationId="{C93FFAE7-903A-FB41-8BCE-4A08BB8E61B0}"/>
          </ac:picMkLst>
        </pc:picChg>
        <pc:picChg chg="mod">
          <ac:chgData name="최재성" userId="fd1c8f17-701b-4db9-b0e3-82c8489f73d1" providerId="ADAL" clId="{49850548-E6B2-4485-9502-9781B15D83AC}" dt="2024-06-03T08:48:57.444" v="10083" actId="408"/>
          <ac:picMkLst>
            <pc:docMk/>
            <pc:sldMk cId="3252556872" sldId="713"/>
            <ac:picMk id="6146" creationId="{6264191A-3D9A-B383-53E4-0EC3B3D91C5B}"/>
          </ac:picMkLst>
        </pc:picChg>
      </pc:sldChg>
    </pc:docChg>
  </pc:docChgLst>
  <pc:docChgLst>
    <pc:chgData name="최재성" userId="fd1c8f17-701b-4db9-b0e3-82c8489f73d1" providerId="ADAL" clId="{64A392D2-3029-40DF-AEDE-D7CD90CE15BB}"/>
    <pc:docChg chg="undo custSel addSld delSld modSld sldOrd">
      <pc:chgData name="최재성" userId="fd1c8f17-701b-4db9-b0e3-82c8489f73d1" providerId="ADAL" clId="{64A392D2-3029-40DF-AEDE-D7CD90CE15BB}" dt="2024-06-04T14:02:30.768" v="4333"/>
      <pc:docMkLst>
        <pc:docMk/>
      </pc:docMkLst>
      <pc:sldChg chg="delSp modSp mod">
        <pc:chgData name="최재성" userId="fd1c8f17-701b-4db9-b0e3-82c8489f73d1" providerId="ADAL" clId="{64A392D2-3029-40DF-AEDE-D7CD90CE15BB}" dt="2024-06-03T16:09:04.157" v="2697" actId="1036"/>
        <pc:sldMkLst>
          <pc:docMk/>
          <pc:sldMk cId="4090410047" sldId="256"/>
        </pc:sldMkLst>
        <pc:spChg chg="del">
          <ac:chgData name="최재성" userId="fd1c8f17-701b-4db9-b0e3-82c8489f73d1" providerId="ADAL" clId="{64A392D2-3029-40DF-AEDE-D7CD90CE15BB}" dt="2024-06-02T06:43:20.022" v="0" actId="478"/>
          <ac:spMkLst>
            <pc:docMk/>
            <pc:sldMk cId="4090410047" sldId="256"/>
            <ac:spMk id="2" creationId="{2E1ACDBB-26CC-4231-B103-77790A61162B}"/>
          </ac:spMkLst>
        </pc:spChg>
        <pc:spChg chg="mod">
          <ac:chgData name="최재성" userId="fd1c8f17-701b-4db9-b0e3-82c8489f73d1" providerId="ADAL" clId="{64A392D2-3029-40DF-AEDE-D7CD90CE15BB}" dt="2024-06-03T16:09:04.157" v="2697" actId="1036"/>
          <ac:spMkLst>
            <pc:docMk/>
            <pc:sldMk cId="4090410047" sldId="256"/>
            <ac:spMk id="4" creationId="{00000000-0000-0000-0000-000000000000}"/>
          </ac:spMkLst>
        </pc:spChg>
        <pc:spChg chg="mod">
          <ac:chgData name="최재성" userId="fd1c8f17-701b-4db9-b0e3-82c8489f73d1" providerId="ADAL" clId="{64A392D2-3029-40DF-AEDE-D7CD90CE15BB}" dt="2024-06-03T16:09:01.502" v="2695" actId="1036"/>
          <ac:spMkLst>
            <pc:docMk/>
            <pc:sldMk cId="4090410047" sldId="256"/>
            <ac:spMk id="6" creationId="{00000000-0000-0000-0000-000000000000}"/>
          </ac:spMkLst>
        </pc:spChg>
      </pc:sldChg>
      <pc:sldChg chg="addSp modSp add mod modAnim">
        <pc:chgData name="최재성" userId="fd1c8f17-701b-4db9-b0e3-82c8489f73d1" providerId="ADAL" clId="{64A392D2-3029-40DF-AEDE-D7CD90CE15BB}" dt="2024-06-04T13:45:41.525" v="4187"/>
        <pc:sldMkLst>
          <pc:docMk/>
          <pc:sldMk cId="3718976589" sldId="259"/>
        </pc:sldMkLst>
        <pc:spChg chg="add mod">
          <ac:chgData name="최재성" userId="fd1c8f17-701b-4db9-b0e3-82c8489f73d1" providerId="ADAL" clId="{64A392D2-3029-40DF-AEDE-D7CD90CE15BB}" dt="2024-06-03T16:32:18.949" v="3218"/>
          <ac:spMkLst>
            <pc:docMk/>
            <pc:sldMk cId="3718976589" sldId="259"/>
            <ac:spMk id="2" creationId="{B0B503DD-BDBB-A3EF-8B52-751DE0D92441}"/>
          </ac:spMkLst>
        </pc:spChg>
        <pc:spChg chg="mod">
          <ac:chgData name="최재성" userId="fd1c8f17-701b-4db9-b0e3-82c8489f73d1" providerId="ADAL" clId="{64A392D2-3029-40DF-AEDE-D7CD90CE15BB}" dt="2024-06-03T16:13:02.421" v="2739" actId="2711"/>
          <ac:spMkLst>
            <pc:docMk/>
            <pc:sldMk cId="3718976589" sldId="259"/>
            <ac:spMk id="11" creationId="{43F5DE97-7A42-0304-50C4-239C3A04DF7F}"/>
          </ac:spMkLst>
        </pc:spChg>
        <pc:spChg chg="mod">
          <ac:chgData name="최재성" userId="fd1c8f17-701b-4db9-b0e3-82c8489f73d1" providerId="ADAL" clId="{64A392D2-3029-40DF-AEDE-D7CD90CE15BB}" dt="2024-06-03T16:13:28.206" v="2743" actId="1036"/>
          <ac:spMkLst>
            <pc:docMk/>
            <pc:sldMk cId="3718976589" sldId="259"/>
            <ac:spMk id="13" creationId="{476A571F-2B79-8012-8FE2-88322E46507C}"/>
          </ac:spMkLst>
        </pc:spChg>
      </pc:sldChg>
      <pc:sldChg chg="addSp modSp add mod">
        <pc:chgData name="최재성" userId="fd1c8f17-701b-4db9-b0e3-82c8489f73d1" providerId="ADAL" clId="{64A392D2-3029-40DF-AEDE-D7CD90CE15BB}" dt="2024-06-04T13:44:41.913" v="4181" actId="113"/>
        <pc:sldMkLst>
          <pc:docMk/>
          <pc:sldMk cId="3827449619" sldId="262"/>
        </pc:sldMkLst>
        <pc:spChg chg="add mod">
          <ac:chgData name="최재성" userId="fd1c8f17-701b-4db9-b0e3-82c8489f73d1" providerId="ADAL" clId="{64A392D2-3029-40DF-AEDE-D7CD90CE15BB}" dt="2024-06-03T16:32:25.068" v="3221"/>
          <ac:spMkLst>
            <pc:docMk/>
            <pc:sldMk cId="3827449619" sldId="262"/>
            <ac:spMk id="2" creationId="{824509F6-B3F9-4C86-3112-031259B290C4}"/>
          </ac:spMkLst>
        </pc:spChg>
        <pc:spChg chg="mod">
          <ac:chgData name="최재성" userId="fd1c8f17-701b-4db9-b0e3-82c8489f73d1" providerId="ADAL" clId="{64A392D2-3029-40DF-AEDE-D7CD90CE15BB}" dt="2024-06-04T13:44:41.913" v="4181" actId="113"/>
          <ac:spMkLst>
            <pc:docMk/>
            <pc:sldMk cId="3827449619" sldId="262"/>
            <ac:spMk id="10" creationId="{6112370C-FA22-AD6F-1187-994922B3F1FC}"/>
          </ac:spMkLst>
        </pc:spChg>
      </pc:sldChg>
      <pc:sldChg chg="addSp modSp del">
        <pc:chgData name="최재성" userId="fd1c8f17-701b-4db9-b0e3-82c8489f73d1" providerId="ADAL" clId="{64A392D2-3029-40DF-AEDE-D7CD90CE15BB}" dt="2024-06-04T13:44:57.907" v="4184" actId="2696"/>
        <pc:sldMkLst>
          <pc:docMk/>
          <pc:sldMk cId="2707447293" sldId="264"/>
        </pc:sldMkLst>
        <pc:spChg chg="add mod">
          <ac:chgData name="최재성" userId="fd1c8f17-701b-4db9-b0e3-82c8489f73d1" providerId="ADAL" clId="{64A392D2-3029-40DF-AEDE-D7CD90CE15BB}" dt="2024-06-03T16:32:23.291" v="3220"/>
          <ac:spMkLst>
            <pc:docMk/>
            <pc:sldMk cId="2707447293" sldId="264"/>
            <ac:spMk id="2" creationId="{47FBBFBB-1DF2-2370-7DC6-62B539628EB0}"/>
          </ac:spMkLst>
        </pc:spChg>
      </pc:sldChg>
      <pc:sldChg chg="add">
        <pc:chgData name="최재성" userId="fd1c8f17-701b-4db9-b0e3-82c8489f73d1" providerId="ADAL" clId="{64A392D2-3029-40DF-AEDE-D7CD90CE15BB}" dt="2024-06-02T06:49:17.707" v="235"/>
        <pc:sldMkLst>
          <pc:docMk/>
          <pc:sldMk cId="3335651571" sldId="264"/>
        </pc:sldMkLst>
      </pc:sldChg>
      <pc:sldChg chg="add">
        <pc:chgData name="최재성" userId="fd1c8f17-701b-4db9-b0e3-82c8489f73d1" providerId="ADAL" clId="{64A392D2-3029-40DF-AEDE-D7CD90CE15BB}" dt="2024-06-04T13:45:03.110" v="4185"/>
        <pc:sldMkLst>
          <pc:docMk/>
          <pc:sldMk cId="3612233942" sldId="264"/>
        </pc:sldMkLst>
      </pc:sldChg>
      <pc:sldChg chg="modSp add del mod">
        <pc:chgData name="최재성" userId="fd1c8f17-701b-4db9-b0e3-82c8489f73d1" providerId="ADAL" clId="{64A392D2-3029-40DF-AEDE-D7CD90CE15BB}" dt="2024-06-03T16:13:38.101" v="2744" actId="2696"/>
        <pc:sldMkLst>
          <pc:docMk/>
          <pc:sldMk cId="2631567028" sldId="268"/>
        </pc:sldMkLst>
        <pc:spChg chg="mod">
          <ac:chgData name="최재성" userId="fd1c8f17-701b-4db9-b0e3-82c8489f73d1" providerId="ADAL" clId="{64A392D2-3029-40DF-AEDE-D7CD90CE15BB}" dt="2024-06-03T16:12:50.722" v="2738" actId="2711"/>
          <ac:spMkLst>
            <pc:docMk/>
            <pc:sldMk cId="2631567028" sldId="268"/>
            <ac:spMk id="12" creationId="{276B7829-2BD9-4088-94D0-539947F4EDFA}"/>
          </ac:spMkLst>
        </pc:spChg>
      </pc:sldChg>
      <pc:sldChg chg="add">
        <pc:chgData name="최재성" userId="fd1c8f17-701b-4db9-b0e3-82c8489f73d1" providerId="ADAL" clId="{64A392D2-3029-40DF-AEDE-D7CD90CE15BB}" dt="2024-06-03T16:13:42.971" v="2745"/>
        <pc:sldMkLst>
          <pc:docMk/>
          <pc:sldMk cId="4169447501" sldId="268"/>
        </pc:sldMkLst>
      </pc:sldChg>
      <pc:sldChg chg="add">
        <pc:chgData name="최재성" userId="fd1c8f17-701b-4db9-b0e3-82c8489f73d1" providerId="ADAL" clId="{64A392D2-3029-40DF-AEDE-D7CD90CE15BB}" dt="2024-06-04T13:46:57.932" v="4191"/>
        <pc:sldMkLst>
          <pc:docMk/>
          <pc:sldMk cId="1924071108" sldId="269"/>
        </pc:sldMkLst>
      </pc:sldChg>
      <pc:sldChg chg="addSp modSp add del mod">
        <pc:chgData name="최재성" userId="fd1c8f17-701b-4db9-b0e3-82c8489f73d1" providerId="ADAL" clId="{64A392D2-3029-40DF-AEDE-D7CD90CE15BB}" dt="2024-06-04T13:46:52.884" v="4190" actId="2696"/>
        <pc:sldMkLst>
          <pc:docMk/>
          <pc:sldMk cId="4149098087" sldId="269"/>
        </pc:sldMkLst>
        <pc:spChg chg="mod">
          <ac:chgData name="최재성" userId="fd1c8f17-701b-4db9-b0e3-82c8489f73d1" providerId="ADAL" clId="{64A392D2-3029-40DF-AEDE-D7CD90CE15BB}" dt="2024-06-03T16:12:36.525" v="2737" actId="2711"/>
          <ac:spMkLst>
            <pc:docMk/>
            <pc:sldMk cId="4149098087" sldId="269"/>
            <ac:spMk id="3" creationId="{1EEA1DB1-B111-E4D0-1B75-056F9C8A34B7}"/>
          </ac:spMkLst>
        </pc:spChg>
        <pc:spChg chg="add mod">
          <ac:chgData name="최재성" userId="fd1c8f17-701b-4db9-b0e3-82c8489f73d1" providerId="ADAL" clId="{64A392D2-3029-40DF-AEDE-D7CD90CE15BB}" dt="2024-06-03T16:32:17.193" v="3217"/>
          <ac:spMkLst>
            <pc:docMk/>
            <pc:sldMk cId="4149098087" sldId="269"/>
            <ac:spMk id="6" creationId="{1CFA3AC1-9410-A62E-E7A0-3599CE6FA7A6}"/>
          </ac:spMkLst>
        </pc:spChg>
      </pc:sldChg>
      <pc:sldChg chg="addSp modSp add mod modAnim">
        <pc:chgData name="최재성" userId="fd1c8f17-701b-4db9-b0e3-82c8489f73d1" providerId="ADAL" clId="{64A392D2-3029-40DF-AEDE-D7CD90CE15BB}" dt="2024-06-04T13:37:05.759" v="3970"/>
        <pc:sldMkLst>
          <pc:docMk/>
          <pc:sldMk cId="2167245178" sldId="275"/>
        </pc:sldMkLst>
        <pc:spChg chg="mod">
          <ac:chgData name="최재성" userId="fd1c8f17-701b-4db9-b0e3-82c8489f73d1" providerId="ADAL" clId="{64A392D2-3029-40DF-AEDE-D7CD90CE15BB}" dt="2024-06-04T13:36:55.710" v="3969" actId="1582"/>
          <ac:spMkLst>
            <pc:docMk/>
            <pc:sldMk cId="2167245178" sldId="275"/>
            <ac:spMk id="9" creationId="{593400E2-6542-017F-A05C-3D525F8C2D72}"/>
          </ac:spMkLst>
        </pc:spChg>
        <pc:spChg chg="add mod">
          <ac:chgData name="최재성" userId="fd1c8f17-701b-4db9-b0e3-82c8489f73d1" providerId="ADAL" clId="{64A392D2-3029-40DF-AEDE-D7CD90CE15BB}" dt="2024-06-03T16:32:51.147" v="3234"/>
          <ac:spMkLst>
            <pc:docMk/>
            <pc:sldMk cId="2167245178" sldId="275"/>
            <ac:spMk id="11" creationId="{83EB3089-ECF3-1315-CF3B-3D905906B17E}"/>
          </ac:spMkLst>
        </pc:spChg>
      </pc:sldChg>
      <pc:sldChg chg="addSp modSp add mod modAnim">
        <pc:chgData name="최재성" userId="fd1c8f17-701b-4db9-b0e3-82c8489f73d1" providerId="ADAL" clId="{64A392D2-3029-40DF-AEDE-D7CD90CE15BB}" dt="2024-06-04T13:48:39.928" v="4197"/>
        <pc:sldMkLst>
          <pc:docMk/>
          <pc:sldMk cId="3357922161" sldId="277"/>
        </pc:sldMkLst>
        <pc:spChg chg="mod">
          <ac:chgData name="최재성" userId="fd1c8f17-701b-4db9-b0e3-82c8489f73d1" providerId="ADAL" clId="{64A392D2-3029-40DF-AEDE-D7CD90CE15BB}" dt="2024-06-04T13:47:29.491" v="4193" actId="207"/>
          <ac:spMkLst>
            <pc:docMk/>
            <pc:sldMk cId="3357922161" sldId="277"/>
            <ac:spMk id="2" creationId="{C83970E2-2392-ED21-B4A3-4C77A4E6D414}"/>
          </ac:spMkLst>
        </pc:spChg>
        <pc:spChg chg="add mod">
          <ac:chgData name="최재성" userId="fd1c8f17-701b-4db9-b0e3-82c8489f73d1" providerId="ADAL" clId="{64A392D2-3029-40DF-AEDE-D7CD90CE15BB}" dt="2024-06-03T16:32:13.706" v="3215"/>
          <ac:spMkLst>
            <pc:docMk/>
            <pc:sldMk cId="3357922161" sldId="277"/>
            <ac:spMk id="3" creationId="{478FAE53-DF80-C71D-B12D-F571952E3564}"/>
          </ac:spMkLst>
        </pc:spChg>
      </pc:sldChg>
      <pc:sldChg chg="addSp modSp add mod modAnim">
        <pc:chgData name="최재성" userId="fd1c8f17-701b-4db9-b0e3-82c8489f73d1" providerId="ADAL" clId="{64A392D2-3029-40DF-AEDE-D7CD90CE15BB}" dt="2024-06-04T13:48:26.337" v="4196"/>
        <pc:sldMkLst>
          <pc:docMk/>
          <pc:sldMk cId="1296098683" sldId="278"/>
        </pc:sldMkLst>
        <pc:spChg chg="mod">
          <ac:chgData name="최재성" userId="fd1c8f17-701b-4db9-b0e3-82c8489f73d1" providerId="ADAL" clId="{64A392D2-3029-40DF-AEDE-D7CD90CE15BB}" dt="2024-06-04T13:47:41.134" v="4195" actId="113"/>
          <ac:spMkLst>
            <pc:docMk/>
            <pc:sldMk cId="1296098683" sldId="278"/>
            <ac:spMk id="2" creationId="{C83970E2-2392-ED21-B4A3-4C77A4E6D414}"/>
          </ac:spMkLst>
        </pc:spChg>
        <pc:spChg chg="add mod">
          <ac:chgData name="최재성" userId="fd1c8f17-701b-4db9-b0e3-82c8489f73d1" providerId="ADAL" clId="{64A392D2-3029-40DF-AEDE-D7CD90CE15BB}" dt="2024-06-03T16:32:15.843" v="3216"/>
          <ac:spMkLst>
            <pc:docMk/>
            <pc:sldMk cId="1296098683" sldId="278"/>
            <ac:spMk id="3" creationId="{98079053-11AE-246A-DFFF-1A586853A0D0}"/>
          </ac:spMkLst>
        </pc:spChg>
      </pc:sldChg>
      <pc:sldChg chg="addSp modSp mod">
        <pc:chgData name="최재성" userId="fd1c8f17-701b-4db9-b0e3-82c8489f73d1" providerId="ADAL" clId="{64A392D2-3029-40DF-AEDE-D7CD90CE15BB}" dt="2024-06-04T13:38:14.362" v="3977" actId="207"/>
        <pc:sldMkLst>
          <pc:docMk/>
          <pc:sldMk cId="1995370922" sldId="403"/>
        </pc:sldMkLst>
        <pc:spChg chg="add mod">
          <ac:chgData name="최재성" userId="fd1c8f17-701b-4db9-b0e3-82c8489f73d1" providerId="ADAL" clId="{64A392D2-3029-40DF-AEDE-D7CD90CE15BB}" dt="2024-06-03T16:32:49.526" v="3233"/>
          <ac:spMkLst>
            <pc:docMk/>
            <pc:sldMk cId="1995370922" sldId="403"/>
            <ac:spMk id="2" creationId="{50977DAB-B1F7-9A25-782A-BF4F8CCAFA04}"/>
          </ac:spMkLst>
        </pc:spChg>
        <pc:graphicFrameChg chg="modGraphic">
          <ac:chgData name="최재성" userId="fd1c8f17-701b-4db9-b0e3-82c8489f73d1" providerId="ADAL" clId="{64A392D2-3029-40DF-AEDE-D7CD90CE15BB}" dt="2024-06-04T13:38:14.362" v="3977" actId="207"/>
          <ac:graphicFrameMkLst>
            <pc:docMk/>
            <pc:sldMk cId="1995370922" sldId="403"/>
            <ac:graphicFrameMk id="9" creationId="{C8EEB9DE-EE11-450F-9848-F3D7AE409289}"/>
          </ac:graphicFrameMkLst>
        </pc:graphicFrameChg>
      </pc:sldChg>
      <pc:sldChg chg="addSp modSp mod modAnim">
        <pc:chgData name="최재성" userId="fd1c8f17-701b-4db9-b0e3-82c8489f73d1" providerId="ADAL" clId="{64A392D2-3029-40DF-AEDE-D7CD90CE15BB}" dt="2024-06-04T13:39:18.754" v="3984"/>
        <pc:sldMkLst>
          <pc:docMk/>
          <pc:sldMk cId="2045462874" sldId="404"/>
        </pc:sldMkLst>
        <pc:spChg chg="add mod">
          <ac:chgData name="최재성" userId="fd1c8f17-701b-4db9-b0e3-82c8489f73d1" providerId="ADAL" clId="{64A392D2-3029-40DF-AEDE-D7CD90CE15BB}" dt="2024-06-03T16:32:47.974" v="3232"/>
          <ac:spMkLst>
            <pc:docMk/>
            <pc:sldMk cId="2045462874" sldId="404"/>
            <ac:spMk id="2" creationId="{D0D6FA32-7FE9-09CD-64B8-07006BD9FC62}"/>
          </ac:spMkLst>
        </pc:spChg>
        <pc:spChg chg="mod">
          <ac:chgData name="최재성" userId="fd1c8f17-701b-4db9-b0e3-82c8489f73d1" providerId="ADAL" clId="{64A392D2-3029-40DF-AEDE-D7CD90CE15BB}" dt="2024-06-04T13:38:53.980" v="3982" actId="207"/>
          <ac:spMkLst>
            <pc:docMk/>
            <pc:sldMk cId="2045462874" sldId="404"/>
            <ac:spMk id="34" creationId="{4B995277-647E-48D8-B526-692AD44D92D1}"/>
          </ac:spMkLst>
        </pc:spChg>
        <pc:picChg chg="mod">
          <ac:chgData name="최재성" userId="fd1c8f17-701b-4db9-b0e3-82c8489f73d1" providerId="ADAL" clId="{64A392D2-3029-40DF-AEDE-D7CD90CE15BB}" dt="2024-06-04T13:39:02.371" v="3983" actId="1035"/>
          <ac:picMkLst>
            <pc:docMk/>
            <pc:sldMk cId="2045462874" sldId="404"/>
            <ac:picMk id="3" creationId="{7248F3B0-9DA9-49CE-AF8A-C4C6F7EB4E2E}"/>
          </ac:picMkLst>
        </pc:picChg>
      </pc:sldChg>
      <pc:sldChg chg="add">
        <pc:chgData name="최재성" userId="fd1c8f17-701b-4db9-b0e3-82c8489f73d1" providerId="ADAL" clId="{64A392D2-3029-40DF-AEDE-D7CD90CE15BB}" dt="2024-06-02T06:45:23.288" v="1"/>
        <pc:sldMkLst>
          <pc:docMk/>
          <pc:sldMk cId="2691136828" sldId="436"/>
        </pc:sldMkLst>
      </pc:sldChg>
      <pc:sldChg chg="add">
        <pc:chgData name="최재성" userId="fd1c8f17-701b-4db9-b0e3-82c8489f73d1" providerId="ADAL" clId="{64A392D2-3029-40DF-AEDE-D7CD90CE15BB}" dt="2024-06-02T06:45:23.288" v="1"/>
        <pc:sldMkLst>
          <pc:docMk/>
          <pc:sldMk cId="2118713595" sldId="438"/>
        </pc:sldMkLst>
      </pc:sldChg>
      <pc:sldChg chg="del">
        <pc:chgData name="최재성" userId="fd1c8f17-701b-4db9-b0e3-82c8489f73d1" providerId="ADAL" clId="{64A392D2-3029-40DF-AEDE-D7CD90CE15BB}" dt="2024-06-02T07:11:40.370" v="1236" actId="47"/>
        <pc:sldMkLst>
          <pc:docMk/>
          <pc:sldMk cId="2493537508" sldId="547"/>
        </pc:sldMkLst>
      </pc:sldChg>
      <pc:sldChg chg="del">
        <pc:chgData name="최재성" userId="fd1c8f17-701b-4db9-b0e3-82c8489f73d1" providerId="ADAL" clId="{64A392D2-3029-40DF-AEDE-D7CD90CE15BB}" dt="2024-06-02T06:46:01.181" v="2" actId="47"/>
        <pc:sldMkLst>
          <pc:docMk/>
          <pc:sldMk cId="1127883092" sldId="551"/>
        </pc:sldMkLst>
      </pc:sldChg>
      <pc:sldChg chg="del">
        <pc:chgData name="최재성" userId="fd1c8f17-701b-4db9-b0e3-82c8489f73d1" providerId="ADAL" clId="{64A392D2-3029-40DF-AEDE-D7CD90CE15BB}" dt="2024-06-02T06:46:01.791" v="3" actId="47"/>
        <pc:sldMkLst>
          <pc:docMk/>
          <pc:sldMk cId="2324004482" sldId="557"/>
        </pc:sldMkLst>
      </pc:sldChg>
      <pc:sldChg chg="addSp delSp modSp add mod modAnim">
        <pc:chgData name="최재성" userId="fd1c8f17-701b-4db9-b0e3-82c8489f73d1" providerId="ADAL" clId="{64A392D2-3029-40DF-AEDE-D7CD90CE15BB}" dt="2024-06-04T13:31:10.043" v="3748"/>
        <pc:sldMkLst>
          <pc:docMk/>
          <pc:sldMk cId="1146527577" sldId="558"/>
        </pc:sldMkLst>
        <pc:spChg chg="add mod">
          <ac:chgData name="최재성" userId="fd1c8f17-701b-4db9-b0e3-82c8489f73d1" providerId="ADAL" clId="{64A392D2-3029-40DF-AEDE-D7CD90CE15BB}" dt="2024-06-03T16:33:00.552" v="3240"/>
          <ac:spMkLst>
            <pc:docMk/>
            <pc:sldMk cId="1146527577" sldId="558"/>
            <ac:spMk id="2" creationId="{A9C5AC22-8B43-2E43-7DA6-2798D4544934}"/>
          </ac:spMkLst>
        </pc:spChg>
        <pc:spChg chg="add mod">
          <ac:chgData name="최재성" userId="fd1c8f17-701b-4db9-b0e3-82c8489f73d1" providerId="ADAL" clId="{64A392D2-3029-40DF-AEDE-D7CD90CE15BB}" dt="2024-06-04T13:30:24.107" v="3741" actId="255"/>
          <ac:spMkLst>
            <pc:docMk/>
            <pc:sldMk cId="1146527577" sldId="558"/>
            <ac:spMk id="3" creationId="{7E8AFADF-4BC4-484A-8155-51802890D71E}"/>
          </ac:spMkLst>
        </pc:spChg>
        <pc:spChg chg="mod">
          <ac:chgData name="최재성" userId="fd1c8f17-701b-4db9-b0e3-82c8489f73d1" providerId="ADAL" clId="{64A392D2-3029-40DF-AEDE-D7CD90CE15BB}" dt="2024-06-03T16:09:12.257" v="2699" actId="1037"/>
          <ac:spMkLst>
            <pc:docMk/>
            <pc:sldMk cId="1146527577" sldId="558"/>
            <ac:spMk id="7" creationId="{00000000-0000-0000-0000-000000000000}"/>
          </ac:spMkLst>
        </pc:spChg>
        <pc:grpChg chg="del">
          <ac:chgData name="최재성" userId="fd1c8f17-701b-4db9-b0e3-82c8489f73d1" providerId="ADAL" clId="{64A392D2-3029-40DF-AEDE-D7CD90CE15BB}" dt="2024-06-02T06:51:09.736" v="285" actId="478"/>
          <ac:grpSpMkLst>
            <pc:docMk/>
            <pc:sldMk cId="1146527577" sldId="558"/>
            <ac:grpSpMk id="2" creationId="{AF0A2CD6-6968-43E9-814B-757B4A709890}"/>
          </ac:grpSpMkLst>
        </pc:grpChg>
        <pc:picChg chg="add del mod">
          <ac:chgData name="최재성" userId="fd1c8f17-701b-4db9-b0e3-82c8489f73d1" providerId="ADAL" clId="{64A392D2-3029-40DF-AEDE-D7CD90CE15BB}" dt="2024-06-02T07:02:08.772" v="900" actId="478"/>
          <ac:picMkLst>
            <pc:docMk/>
            <pc:sldMk cId="1146527577" sldId="558"/>
            <ac:picMk id="4" creationId="{B07E6718-7942-B7AB-954F-AC8E0FF3C698}"/>
          </ac:picMkLst>
        </pc:picChg>
        <pc:picChg chg="add mod">
          <ac:chgData name="최재성" userId="fd1c8f17-701b-4db9-b0e3-82c8489f73d1" providerId="ADAL" clId="{64A392D2-3029-40DF-AEDE-D7CD90CE15BB}" dt="2024-06-04T13:28:48.973" v="3670" actId="1035"/>
          <ac:picMkLst>
            <pc:docMk/>
            <pc:sldMk cId="1146527577" sldId="558"/>
            <ac:picMk id="5" creationId="{8543996D-88C9-089A-4F4F-8B46E9C47A16}"/>
          </ac:picMkLst>
        </pc:picChg>
        <pc:picChg chg="add mod">
          <ac:chgData name="최재성" userId="fd1c8f17-701b-4db9-b0e3-82c8489f73d1" providerId="ADAL" clId="{64A392D2-3029-40DF-AEDE-D7CD90CE15BB}" dt="2024-06-04T13:30:31.038" v="3745" actId="1035"/>
          <ac:picMkLst>
            <pc:docMk/>
            <pc:sldMk cId="1146527577" sldId="558"/>
            <ac:picMk id="8" creationId="{4FD6C4EE-C631-1B45-B10B-6E268217D910}"/>
          </ac:picMkLst>
        </pc:picChg>
        <pc:picChg chg="add del mod">
          <ac:chgData name="최재성" userId="fd1c8f17-701b-4db9-b0e3-82c8489f73d1" providerId="ADAL" clId="{64A392D2-3029-40DF-AEDE-D7CD90CE15BB}" dt="2024-06-04T13:26:19.657" v="3405" actId="478"/>
          <ac:picMkLst>
            <pc:docMk/>
            <pc:sldMk cId="1146527577" sldId="558"/>
            <ac:picMk id="9" creationId="{2B799D5D-D36D-CECE-A70B-54CBED7C27C1}"/>
          </ac:picMkLst>
        </pc:picChg>
        <pc:picChg chg="add mod">
          <ac:chgData name="최재성" userId="fd1c8f17-701b-4db9-b0e3-82c8489f73d1" providerId="ADAL" clId="{64A392D2-3029-40DF-AEDE-D7CD90CE15BB}" dt="2024-06-04T13:28:44.247" v="3658" actId="1036"/>
          <ac:picMkLst>
            <pc:docMk/>
            <pc:sldMk cId="1146527577" sldId="558"/>
            <ac:picMk id="11" creationId="{32958F9F-83F5-B5B5-C078-8B863E11BA0C}"/>
          </ac:picMkLst>
        </pc:picChg>
        <pc:picChg chg="add mod modCrop">
          <ac:chgData name="최재성" userId="fd1c8f17-701b-4db9-b0e3-82c8489f73d1" providerId="ADAL" clId="{64A392D2-3029-40DF-AEDE-D7CD90CE15BB}" dt="2024-06-04T13:28:44.810" v="3660" actId="1036"/>
          <ac:picMkLst>
            <pc:docMk/>
            <pc:sldMk cId="1146527577" sldId="558"/>
            <ac:picMk id="13" creationId="{925AD592-6BE5-01CF-AAFD-15BD5F09D51F}"/>
          </ac:picMkLst>
        </pc:picChg>
      </pc:sldChg>
      <pc:sldChg chg="addSp modSp add mod">
        <pc:chgData name="최재성" userId="fd1c8f17-701b-4db9-b0e3-82c8489f73d1" providerId="ADAL" clId="{64A392D2-3029-40DF-AEDE-D7CD90CE15BB}" dt="2024-06-04T13:35:52.246" v="3963" actId="208"/>
        <pc:sldMkLst>
          <pc:docMk/>
          <pc:sldMk cId="3159852000" sldId="559"/>
        </pc:sldMkLst>
        <pc:spChg chg="add mod">
          <ac:chgData name="최재성" userId="fd1c8f17-701b-4db9-b0e3-82c8489f73d1" providerId="ADAL" clId="{64A392D2-3029-40DF-AEDE-D7CD90CE15BB}" dt="2024-06-03T16:32:54.049" v="3236"/>
          <ac:spMkLst>
            <pc:docMk/>
            <pc:sldMk cId="3159852000" sldId="559"/>
            <ac:spMk id="3" creationId="{7B87D1E6-A765-A37D-97D7-3E622B770EF4}"/>
          </ac:spMkLst>
        </pc:spChg>
        <pc:spChg chg="add mod">
          <ac:chgData name="최재성" userId="fd1c8f17-701b-4db9-b0e3-82c8489f73d1" providerId="ADAL" clId="{64A392D2-3029-40DF-AEDE-D7CD90CE15BB}" dt="2024-06-04T13:35:52.246" v="3963" actId="208"/>
          <ac:spMkLst>
            <pc:docMk/>
            <pc:sldMk cId="3159852000" sldId="559"/>
            <ac:spMk id="4" creationId="{3B7DF03B-5665-FC93-DB38-3CFA77D76EFF}"/>
          </ac:spMkLst>
        </pc:spChg>
        <pc:picChg chg="mod">
          <ac:chgData name="최재성" userId="fd1c8f17-701b-4db9-b0e3-82c8489f73d1" providerId="ADAL" clId="{64A392D2-3029-40DF-AEDE-D7CD90CE15BB}" dt="2024-06-04T13:34:53.781" v="3870" actId="1036"/>
          <ac:picMkLst>
            <pc:docMk/>
            <pc:sldMk cId="3159852000" sldId="559"/>
            <ac:picMk id="7" creationId="{AB9D1F85-5C70-F147-9D64-AEBFC5B62FEB}"/>
          </ac:picMkLst>
        </pc:picChg>
      </pc:sldChg>
      <pc:sldChg chg="add del">
        <pc:chgData name="최재성" userId="fd1c8f17-701b-4db9-b0e3-82c8489f73d1" providerId="ADAL" clId="{64A392D2-3029-40DF-AEDE-D7CD90CE15BB}" dt="2024-06-02T07:16:43.775" v="1469" actId="47"/>
        <pc:sldMkLst>
          <pc:docMk/>
          <pc:sldMk cId="3627272834" sldId="560"/>
        </pc:sldMkLst>
      </pc:sldChg>
      <pc:sldChg chg="add del">
        <pc:chgData name="최재성" userId="fd1c8f17-701b-4db9-b0e3-82c8489f73d1" providerId="ADAL" clId="{64A392D2-3029-40DF-AEDE-D7CD90CE15BB}" dt="2024-06-02T06:50:29.059" v="277" actId="47"/>
        <pc:sldMkLst>
          <pc:docMk/>
          <pc:sldMk cId="1554204353" sldId="561"/>
        </pc:sldMkLst>
      </pc:sldChg>
      <pc:sldChg chg="add del">
        <pc:chgData name="최재성" userId="fd1c8f17-701b-4db9-b0e3-82c8489f73d1" providerId="ADAL" clId="{64A392D2-3029-40DF-AEDE-D7CD90CE15BB}" dt="2024-06-02T07:16:48.971" v="1470" actId="47"/>
        <pc:sldMkLst>
          <pc:docMk/>
          <pc:sldMk cId="1443546200" sldId="562"/>
        </pc:sldMkLst>
      </pc:sldChg>
      <pc:sldChg chg="del">
        <pc:chgData name="최재성" userId="fd1c8f17-701b-4db9-b0e3-82c8489f73d1" providerId="ADAL" clId="{64A392D2-3029-40DF-AEDE-D7CD90CE15BB}" dt="2024-06-02T06:46:03.526" v="4" actId="47"/>
        <pc:sldMkLst>
          <pc:docMk/>
          <pc:sldMk cId="2514709228" sldId="576"/>
        </pc:sldMkLst>
      </pc:sldChg>
      <pc:sldChg chg="addSp modSp mod">
        <pc:chgData name="최재성" userId="fd1c8f17-701b-4db9-b0e3-82c8489f73d1" providerId="ADAL" clId="{64A392D2-3029-40DF-AEDE-D7CD90CE15BB}" dt="2024-06-03T16:32:07.944" v="3214"/>
        <pc:sldMkLst>
          <pc:docMk/>
          <pc:sldMk cId="1465152697" sldId="578"/>
        </pc:sldMkLst>
        <pc:spChg chg="mod">
          <ac:chgData name="최재성" userId="fd1c8f17-701b-4db9-b0e3-82c8489f73d1" providerId="ADAL" clId="{64A392D2-3029-40DF-AEDE-D7CD90CE15BB}" dt="2024-06-02T06:46:16.477" v="57" actId="20577"/>
          <ac:spMkLst>
            <pc:docMk/>
            <pc:sldMk cId="1465152697" sldId="578"/>
            <ac:spMk id="2" creationId="{00000000-0000-0000-0000-000000000000}"/>
          </ac:spMkLst>
        </pc:spChg>
        <pc:spChg chg="add mod">
          <ac:chgData name="최재성" userId="fd1c8f17-701b-4db9-b0e3-82c8489f73d1" providerId="ADAL" clId="{64A392D2-3029-40DF-AEDE-D7CD90CE15BB}" dt="2024-06-03T16:32:07.944" v="3214"/>
          <ac:spMkLst>
            <pc:docMk/>
            <pc:sldMk cId="1465152697" sldId="578"/>
            <ac:spMk id="3" creationId="{28CD7DEC-1D76-F1F2-5BE4-A6D878DED65D}"/>
          </ac:spMkLst>
        </pc:spChg>
      </pc:sldChg>
      <pc:sldChg chg="addSp modSp add modAnim">
        <pc:chgData name="최재성" userId="fd1c8f17-701b-4db9-b0e3-82c8489f73d1" providerId="ADAL" clId="{64A392D2-3029-40DF-AEDE-D7CD90CE15BB}" dt="2024-06-04T13:37:40.987" v="3975"/>
        <pc:sldMkLst>
          <pc:docMk/>
          <pc:sldMk cId="769097" sldId="603"/>
        </pc:sldMkLst>
        <pc:spChg chg="add mod">
          <ac:chgData name="최재성" userId="fd1c8f17-701b-4db9-b0e3-82c8489f73d1" providerId="ADAL" clId="{64A392D2-3029-40DF-AEDE-D7CD90CE15BB}" dt="2024-06-03T16:32:52.587" v="3235"/>
          <ac:spMkLst>
            <pc:docMk/>
            <pc:sldMk cId="769097" sldId="603"/>
            <ac:spMk id="3" creationId="{62F6C140-7909-B03B-4321-8E9E49888EAF}"/>
          </ac:spMkLst>
        </pc:spChg>
      </pc:sldChg>
      <pc:sldChg chg="modSp add mod">
        <pc:chgData name="최재성" userId="fd1c8f17-701b-4db9-b0e3-82c8489f73d1" providerId="ADAL" clId="{64A392D2-3029-40DF-AEDE-D7CD90CE15BB}" dt="2024-06-04T13:43:26.175" v="4160" actId="115"/>
        <pc:sldMkLst>
          <pc:docMk/>
          <pc:sldMk cId="536227701" sldId="663"/>
        </pc:sldMkLst>
        <pc:spChg chg="mod">
          <ac:chgData name="최재성" userId="fd1c8f17-701b-4db9-b0e3-82c8489f73d1" providerId="ADAL" clId="{64A392D2-3029-40DF-AEDE-D7CD90CE15BB}" dt="2024-06-04T13:43:26.175" v="4160" actId="115"/>
          <ac:spMkLst>
            <pc:docMk/>
            <pc:sldMk cId="536227701" sldId="663"/>
            <ac:spMk id="7" creationId="{200E984D-4D2D-49E3-B83D-E82C2D3B7077}"/>
          </ac:spMkLst>
        </pc:spChg>
      </pc:sldChg>
      <pc:sldChg chg="addSp modSp add mod">
        <pc:chgData name="최재성" userId="fd1c8f17-701b-4db9-b0e3-82c8489f73d1" providerId="ADAL" clId="{64A392D2-3029-40DF-AEDE-D7CD90CE15BB}" dt="2024-06-04T13:43:17.468" v="4158" actId="115"/>
        <pc:sldMkLst>
          <pc:docMk/>
          <pc:sldMk cId="2170412685" sldId="664"/>
        </pc:sldMkLst>
        <pc:spChg chg="add mod">
          <ac:chgData name="최재성" userId="fd1c8f17-701b-4db9-b0e3-82c8489f73d1" providerId="ADAL" clId="{64A392D2-3029-40DF-AEDE-D7CD90CE15BB}" dt="2024-06-03T16:32:30.603" v="3224"/>
          <ac:spMkLst>
            <pc:docMk/>
            <pc:sldMk cId="2170412685" sldId="664"/>
            <ac:spMk id="2" creationId="{E4EA69AB-8829-445C-9306-F4C1AC210381}"/>
          </ac:spMkLst>
        </pc:spChg>
        <pc:spChg chg="mod">
          <ac:chgData name="최재성" userId="fd1c8f17-701b-4db9-b0e3-82c8489f73d1" providerId="ADAL" clId="{64A392D2-3029-40DF-AEDE-D7CD90CE15BB}" dt="2024-06-04T13:43:17.468" v="4158" actId="115"/>
          <ac:spMkLst>
            <pc:docMk/>
            <pc:sldMk cId="2170412685" sldId="664"/>
            <ac:spMk id="7" creationId="{200E984D-4D2D-49E3-B83D-E82C2D3B7077}"/>
          </ac:spMkLst>
        </pc:spChg>
        <pc:picChg chg="mod">
          <ac:chgData name="최재성" userId="fd1c8f17-701b-4db9-b0e3-82c8489f73d1" providerId="ADAL" clId="{64A392D2-3029-40DF-AEDE-D7CD90CE15BB}" dt="2024-06-03T16:27:54.603" v="3140" actId="12788"/>
          <ac:picMkLst>
            <pc:docMk/>
            <pc:sldMk cId="2170412685" sldId="664"/>
            <ac:picMk id="3" creationId="{CD51CAC8-7312-2D4D-7E0F-64C3347129A8}"/>
          </ac:picMkLst>
        </pc:picChg>
        <pc:picChg chg="mod">
          <ac:chgData name="최재성" userId="fd1c8f17-701b-4db9-b0e3-82c8489f73d1" providerId="ADAL" clId="{64A392D2-3029-40DF-AEDE-D7CD90CE15BB}" dt="2024-06-03T16:27:57.215" v="3144" actId="1036"/>
          <ac:picMkLst>
            <pc:docMk/>
            <pc:sldMk cId="2170412685" sldId="664"/>
            <ac:picMk id="10" creationId="{0A8D5FBF-985A-460C-8E61-9DA8F3D845C1}"/>
          </ac:picMkLst>
        </pc:picChg>
      </pc:sldChg>
      <pc:sldChg chg="add">
        <pc:chgData name="최재성" userId="fd1c8f17-701b-4db9-b0e3-82c8489f73d1" providerId="ADAL" clId="{64A392D2-3029-40DF-AEDE-D7CD90CE15BB}" dt="2024-06-02T06:45:23.288" v="1"/>
        <pc:sldMkLst>
          <pc:docMk/>
          <pc:sldMk cId="485854" sldId="680"/>
        </pc:sldMkLst>
      </pc:sldChg>
      <pc:sldChg chg="addSp modSp add mod">
        <pc:chgData name="최재성" userId="fd1c8f17-701b-4db9-b0e3-82c8489f73d1" providerId="ADAL" clId="{64A392D2-3029-40DF-AEDE-D7CD90CE15BB}" dt="2024-06-03T16:31:59.121" v="3213" actId="1036"/>
        <pc:sldMkLst>
          <pc:docMk/>
          <pc:sldMk cId="1810467178" sldId="681"/>
        </pc:sldMkLst>
        <pc:spChg chg="mod">
          <ac:chgData name="최재성" userId="fd1c8f17-701b-4db9-b0e3-82c8489f73d1" providerId="ADAL" clId="{64A392D2-3029-40DF-AEDE-D7CD90CE15BB}" dt="2024-06-02T06:47:04.583" v="225" actId="20577"/>
          <ac:spMkLst>
            <pc:docMk/>
            <pc:sldMk cId="1810467178" sldId="681"/>
            <ac:spMk id="2" creationId="{00000000-0000-0000-0000-000000000000}"/>
          </ac:spMkLst>
        </pc:spChg>
        <pc:spChg chg="add mod">
          <ac:chgData name="최재성" userId="fd1c8f17-701b-4db9-b0e3-82c8489f73d1" providerId="ADAL" clId="{64A392D2-3029-40DF-AEDE-D7CD90CE15BB}" dt="2024-06-03T16:31:59.121" v="3213" actId="1036"/>
          <ac:spMkLst>
            <pc:docMk/>
            <pc:sldMk cId="1810467178" sldId="681"/>
            <ac:spMk id="3" creationId="{33B3373B-9821-55D9-206F-CBC0AAEC31DD}"/>
          </ac:spMkLst>
        </pc:spChg>
      </pc:sldChg>
      <pc:sldChg chg="add del">
        <pc:chgData name="최재성" userId="fd1c8f17-701b-4db9-b0e3-82c8489f73d1" providerId="ADAL" clId="{64A392D2-3029-40DF-AEDE-D7CD90CE15BB}" dt="2024-06-02T06:47:07.585" v="227" actId="2890"/>
        <pc:sldMkLst>
          <pc:docMk/>
          <pc:sldMk cId="425096901" sldId="682"/>
        </pc:sldMkLst>
      </pc:sldChg>
      <pc:sldChg chg="add">
        <pc:chgData name="최재성" userId="fd1c8f17-701b-4db9-b0e3-82c8489f73d1" providerId="ADAL" clId="{64A392D2-3029-40DF-AEDE-D7CD90CE15BB}" dt="2024-06-02T06:47:13.986" v="228"/>
        <pc:sldMkLst>
          <pc:docMk/>
          <pc:sldMk cId="2302214254" sldId="682"/>
        </pc:sldMkLst>
      </pc:sldChg>
      <pc:sldChg chg="addSp delSp modSp add mod modAnim">
        <pc:chgData name="최재성" userId="fd1c8f17-701b-4db9-b0e3-82c8489f73d1" providerId="ADAL" clId="{64A392D2-3029-40DF-AEDE-D7CD90CE15BB}" dt="2024-06-04T13:48:50.540" v="4198"/>
        <pc:sldMkLst>
          <pc:docMk/>
          <pc:sldMk cId="1991729461" sldId="683"/>
        </pc:sldMkLst>
        <pc:spChg chg="add mod">
          <ac:chgData name="최재성" userId="fd1c8f17-701b-4db9-b0e3-82c8489f73d1" providerId="ADAL" clId="{64A392D2-3029-40DF-AEDE-D7CD90CE15BB}" dt="2024-06-03T16:12:00.431" v="2734" actId="6549"/>
          <ac:spMkLst>
            <pc:docMk/>
            <pc:sldMk cId="1991729461" sldId="683"/>
            <ac:spMk id="2" creationId="{A079D890-AFB8-C664-FE6D-96CB04A0263B}"/>
          </ac:spMkLst>
        </pc:spChg>
        <pc:spChg chg="mod">
          <ac:chgData name="최재성" userId="fd1c8f17-701b-4db9-b0e3-82c8489f73d1" providerId="ADAL" clId="{64A392D2-3029-40DF-AEDE-D7CD90CE15BB}" dt="2024-06-02T06:47:49.307" v="230"/>
          <ac:spMkLst>
            <pc:docMk/>
            <pc:sldMk cId="1991729461" sldId="683"/>
            <ac:spMk id="6" creationId="{E26A5622-F38C-4036-B815-A7969440CD5D}"/>
          </ac:spMkLst>
        </pc:spChg>
        <pc:spChg chg="del">
          <ac:chgData name="최재성" userId="fd1c8f17-701b-4db9-b0e3-82c8489f73d1" providerId="ADAL" clId="{64A392D2-3029-40DF-AEDE-D7CD90CE15BB}" dt="2024-06-02T06:47:58.192" v="231" actId="478"/>
          <ac:spMkLst>
            <pc:docMk/>
            <pc:sldMk cId="1991729461" sldId="683"/>
            <ac:spMk id="7" creationId="{200E984D-4D2D-49E3-B83D-E82C2D3B7077}"/>
          </ac:spMkLst>
        </pc:spChg>
        <pc:picChg chg="del">
          <ac:chgData name="최재성" userId="fd1c8f17-701b-4db9-b0e3-82c8489f73d1" providerId="ADAL" clId="{64A392D2-3029-40DF-AEDE-D7CD90CE15BB}" dt="2024-06-02T06:48:01.922" v="233" actId="478"/>
          <ac:picMkLst>
            <pc:docMk/>
            <pc:sldMk cId="1991729461" sldId="683"/>
            <ac:picMk id="8" creationId="{39479CD2-C78A-4B9C-8809-2E12D006BF06}"/>
          </ac:picMkLst>
        </pc:picChg>
        <pc:picChg chg="del">
          <ac:chgData name="최재성" userId="fd1c8f17-701b-4db9-b0e3-82c8489f73d1" providerId="ADAL" clId="{64A392D2-3029-40DF-AEDE-D7CD90CE15BB}" dt="2024-06-02T06:48:00.341" v="232" actId="478"/>
          <ac:picMkLst>
            <pc:docMk/>
            <pc:sldMk cId="1991729461" sldId="683"/>
            <ac:picMk id="10" creationId="{0A8D5FBF-985A-460C-8E61-9DA8F3D845C1}"/>
          </ac:picMkLst>
        </pc:picChg>
      </pc:sldChg>
      <pc:sldChg chg="addSp modSp add mod">
        <pc:chgData name="최재성" userId="fd1c8f17-701b-4db9-b0e3-82c8489f73d1" providerId="ADAL" clId="{64A392D2-3029-40DF-AEDE-D7CD90CE15BB}" dt="2024-06-03T16:32:26.711" v="3222"/>
        <pc:sldMkLst>
          <pc:docMk/>
          <pc:sldMk cId="2726945885" sldId="684"/>
        </pc:sldMkLst>
        <pc:spChg chg="mod">
          <ac:chgData name="최재성" userId="fd1c8f17-701b-4db9-b0e3-82c8489f73d1" providerId="ADAL" clId="{64A392D2-3029-40DF-AEDE-D7CD90CE15BB}" dt="2024-06-02T07:21:09.526" v="1790" actId="20577"/>
          <ac:spMkLst>
            <pc:docMk/>
            <pc:sldMk cId="2726945885" sldId="684"/>
            <ac:spMk id="2" creationId="{00000000-0000-0000-0000-000000000000}"/>
          </ac:spMkLst>
        </pc:spChg>
        <pc:spChg chg="add mod">
          <ac:chgData name="최재성" userId="fd1c8f17-701b-4db9-b0e3-82c8489f73d1" providerId="ADAL" clId="{64A392D2-3029-40DF-AEDE-D7CD90CE15BB}" dt="2024-06-03T16:32:26.711" v="3222"/>
          <ac:spMkLst>
            <pc:docMk/>
            <pc:sldMk cId="2726945885" sldId="684"/>
            <ac:spMk id="3" creationId="{8E36B6F9-8D94-4849-8106-AC4088A1C961}"/>
          </ac:spMkLst>
        </pc:spChg>
      </pc:sldChg>
      <pc:sldChg chg="addSp delSp modSp add mod modAnim">
        <pc:chgData name="최재성" userId="fd1c8f17-701b-4db9-b0e3-82c8489f73d1" providerId="ADAL" clId="{64A392D2-3029-40DF-AEDE-D7CD90CE15BB}" dt="2024-06-04T13:33:32.214" v="3807" actId="20577"/>
        <pc:sldMkLst>
          <pc:docMk/>
          <pc:sldMk cId="566287193" sldId="685"/>
        </pc:sldMkLst>
        <pc:spChg chg="add mod">
          <ac:chgData name="최재성" userId="fd1c8f17-701b-4db9-b0e3-82c8489f73d1" providerId="ADAL" clId="{64A392D2-3029-40DF-AEDE-D7CD90CE15BB}" dt="2024-06-03T16:32:56.727" v="3238"/>
          <ac:spMkLst>
            <pc:docMk/>
            <pc:sldMk cId="566287193" sldId="685"/>
            <ac:spMk id="2" creationId="{E909640A-7CFD-FFFF-B4F6-CA7D99E710A3}"/>
          </ac:spMkLst>
        </pc:spChg>
        <pc:spChg chg="mod">
          <ac:chgData name="최재성" userId="fd1c8f17-701b-4db9-b0e3-82c8489f73d1" providerId="ADAL" clId="{64A392D2-3029-40DF-AEDE-D7CD90CE15BB}" dt="2024-06-04T13:33:32.214" v="3807" actId="20577"/>
          <ac:spMkLst>
            <pc:docMk/>
            <pc:sldMk cId="566287193" sldId="685"/>
            <ac:spMk id="7" creationId="{00000000-0000-0000-0000-000000000000}"/>
          </ac:spMkLst>
        </pc:spChg>
        <pc:grpChg chg="del">
          <ac:chgData name="최재성" userId="fd1c8f17-701b-4db9-b0e3-82c8489f73d1" providerId="ADAL" clId="{64A392D2-3029-40DF-AEDE-D7CD90CE15BB}" dt="2024-06-02T07:09:55.329" v="1233" actId="478"/>
          <ac:grpSpMkLst>
            <pc:docMk/>
            <pc:sldMk cId="566287193" sldId="685"/>
            <ac:grpSpMk id="2" creationId="{AF0A2CD6-6968-43E9-814B-757B4A709890}"/>
          </ac:grpSpMkLst>
        </pc:grpChg>
        <pc:picChg chg="add mod">
          <ac:chgData name="최재성" userId="fd1c8f17-701b-4db9-b0e3-82c8489f73d1" providerId="ADAL" clId="{64A392D2-3029-40DF-AEDE-D7CD90CE15BB}" dt="2024-06-02T07:15:53.884" v="1461" actId="14100"/>
          <ac:picMkLst>
            <pc:docMk/>
            <pc:sldMk cId="566287193" sldId="685"/>
            <ac:picMk id="4" creationId="{B49C56B7-5ACB-36E6-0D25-77ED138B67F4}"/>
          </ac:picMkLst>
        </pc:picChg>
        <pc:picChg chg="add mod">
          <ac:chgData name="최재성" userId="fd1c8f17-701b-4db9-b0e3-82c8489f73d1" providerId="ADAL" clId="{64A392D2-3029-40DF-AEDE-D7CD90CE15BB}" dt="2024-06-02T07:16:04.682" v="1468" actId="1036"/>
          <ac:picMkLst>
            <pc:docMk/>
            <pc:sldMk cId="566287193" sldId="685"/>
            <ac:picMk id="8" creationId="{04A99D2F-7A61-4EBF-CF7B-10D1D7B83731}"/>
          </ac:picMkLst>
        </pc:picChg>
        <pc:picChg chg="add mod">
          <ac:chgData name="최재성" userId="fd1c8f17-701b-4db9-b0e3-82c8489f73d1" providerId="ADAL" clId="{64A392D2-3029-40DF-AEDE-D7CD90CE15BB}" dt="2024-06-02T07:16:00.699" v="1464" actId="1035"/>
          <ac:picMkLst>
            <pc:docMk/>
            <pc:sldMk cId="566287193" sldId="685"/>
            <ac:picMk id="13" creationId="{204A2278-E4EF-56E7-F30D-850F2012B11F}"/>
          </ac:picMkLst>
        </pc:picChg>
      </pc:sldChg>
      <pc:sldChg chg="addSp delSp modSp add mod">
        <pc:chgData name="최재성" userId="fd1c8f17-701b-4db9-b0e3-82c8489f73d1" providerId="ADAL" clId="{64A392D2-3029-40DF-AEDE-D7CD90CE15BB}" dt="2024-06-04T13:33:25.488" v="3800" actId="20577"/>
        <pc:sldMkLst>
          <pc:docMk/>
          <pc:sldMk cId="1115055575" sldId="686"/>
        </pc:sldMkLst>
        <pc:spChg chg="add mod">
          <ac:chgData name="최재성" userId="fd1c8f17-701b-4db9-b0e3-82c8489f73d1" providerId="ADAL" clId="{64A392D2-3029-40DF-AEDE-D7CD90CE15BB}" dt="2024-06-03T16:32:59.089" v="3239"/>
          <ac:spMkLst>
            <pc:docMk/>
            <pc:sldMk cId="1115055575" sldId="686"/>
            <ac:spMk id="2" creationId="{EF0A0E6C-2345-BB7D-4010-2F37BD094C2C}"/>
          </ac:spMkLst>
        </pc:spChg>
        <pc:spChg chg="mod">
          <ac:chgData name="최재성" userId="fd1c8f17-701b-4db9-b0e3-82c8489f73d1" providerId="ADAL" clId="{64A392D2-3029-40DF-AEDE-D7CD90CE15BB}" dt="2024-06-04T13:32:42.986" v="3762" actId="113"/>
          <ac:spMkLst>
            <pc:docMk/>
            <pc:sldMk cId="1115055575" sldId="686"/>
            <ac:spMk id="3" creationId="{7E8AFADF-4BC4-484A-8155-51802890D71E}"/>
          </ac:spMkLst>
        </pc:spChg>
        <pc:spChg chg="mod">
          <ac:chgData name="최재성" userId="fd1c8f17-701b-4db9-b0e3-82c8489f73d1" providerId="ADAL" clId="{64A392D2-3029-40DF-AEDE-D7CD90CE15BB}" dt="2024-06-04T13:33:25.488" v="3800" actId="20577"/>
          <ac:spMkLst>
            <pc:docMk/>
            <pc:sldMk cId="1115055575" sldId="686"/>
            <ac:spMk id="7" creationId="{00000000-0000-0000-0000-000000000000}"/>
          </ac:spMkLst>
        </pc:spChg>
        <pc:spChg chg="add mod">
          <ac:chgData name="최재성" userId="fd1c8f17-701b-4db9-b0e3-82c8489f73d1" providerId="ADAL" clId="{64A392D2-3029-40DF-AEDE-D7CD90CE15BB}" dt="2024-06-02T07:12:53.561" v="1239"/>
          <ac:spMkLst>
            <pc:docMk/>
            <pc:sldMk cId="1115055575" sldId="686"/>
            <ac:spMk id="11" creationId="{53340763-0416-27FB-C97E-EB52927A781D}"/>
          </ac:spMkLst>
        </pc:spChg>
        <pc:graphicFrameChg chg="add mod">
          <ac:chgData name="최재성" userId="fd1c8f17-701b-4db9-b0e3-82c8489f73d1" providerId="ADAL" clId="{64A392D2-3029-40DF-AEDE-D7CD90CE15BB}" dt="2024-06-02T07:12:52.641" v="1238"/>
          <ac:graphicFrameMkLst>
            <pc:docMk/>
            <pc:sldMk cId="1115055575" sldId="686"/>
            <ac:graphicFrameMk id="10" creationId="{2BDE42DA-8654-8C2E-FB30-1BE65E79A9D1}"/>
          </ac:graphicFrameMkLst>
        </pc:graphicFrameChg>
        <pc:picChg chg="add del">
          <ac:chgData name="최재성" userId="fd1c8f17-701b-4db9-b0e3-82c8489f73d1" providerId="ADAL" clId="{64A392D2-3029-40DF-AEDE-D7CD90CE15BB}" dt="2024-06-02T07:01:03.340" v="851" actId="478"/>
          <ac:picMkLst>
            <pc:docMk/>
            <pc:sldMk cId="1115055575" sldId="686"/>
            <ac:picMk id="4" creationId="{FB17EE00-D1BF-CABD-413C-9EFB2496FC4E}"/>
          </ac:picMkLst>
        </pc:picChg>
        <pc:picChg chg="add del mod">
          <ac:chgData name="최재성" userId="fd1c8f17-701b-4db9-b0e3-82c8489f73d1" providerId="ADAL" clId="{64A392D2-3029-40DF-AEDE-D7CD90CE15BB}" dt="2024-06-02T07:01:32.075" v="871" actId="21"/>
          <ac:picMkLst>
            <pc:docMk/>
            <pc:sldMk cId="1115055575" sldId="686"/>
            <ac:picMk id="6" creationId="{B07E6718-7942-B7AB-954F-AC8E0FF3C698}"/>
          </ac:picMkLst>
        </pc:picChg>
        <pc:picChg chg="add mod">
          <ac:chgData name="최재성" userId="fd1c8f17-701b-4db9-b0e3-82c8489f73d1" providerId="ADAL" clId="{64A392D2-3029-40DF-AEDE-D7CD90CE15BB}" dt="2024-06-04T13:32:49.823" v="3765" actId="1037"/>
          <ac:picMkLst>
            <pc:docMk/>
            <pc:sldMk cId="1115055575" sldId="686"/>
            <ac:picMk id="9" creationId="{9EE6F347-BD38-6E04-C7FD-3A1CA869DC87}"/>
          </ac:picMkLst>
        </pc:picChg>
      </pc:sldChg>
      <pc:sldChg chg="new del">
        <pc:chgData name="최재성" userId="fd1c8f17-701b-4db9-b0e3-82c8489f73d1" providerId="ADAL" clId="{64A392D2-3029-40DF-AEDE-D7CD90CE15BB}" dt="2024-06-02T07:09:48.901" v="1231" actId="680"/>
        <pc:sldMkLst>
          <pc:docMk/>
          <pc:sldMk cId="1813791507" sldId="687"/>
        </pc:sldMkLst>
      </pc:sldChg>
      <pc:sldChg chg="addSp modSp add mod">
        <pc:chgData name="최재성" userId="fd1c8f17-701b-4db9-b0e3-82c8489f73d1" providerId="ADAL" clId="{64A392D2-3029-40DF-AEDE-D7CD90CE15BB}" dt="2024-06-04T13:36:13.655" v="3967" actId="1582"/>
        <pc:sldMkLst>
          <pc:docMk/>
          <pc:sldMk cId="3162246279" sldId="687"/>
        </pc:sldMkLst>
        <pc:spChg chg="add mod">
          <ac:chgData name="최재성" userId="fd1c8f17-701b-4db9-b0e3-82c8489f73d1" providerId="ADAL" clId="{64A392D2-3029-40DF-AEDE-D7CD90CE15BB}" dt="2024-06-03T16:32:55.354" v="3237"/>
          <ac:spMkLst>
            <pc:docMk/>
            <pc:sldMk cId="3162246279" sldId="687"/>
            <ac:spMk id="3" creationId="{9AB01B4C-230D-05C6-68CC-7EC951614AE0}"/>
          </ac:spMkLst>
        </pc:spChg>
        <pc:spChg chg="add mod">
          <ac:chgData name="최재성" userId="fd1c8f17-701b-4db9-b0e3-82c8489f73d1" providerId="ADAL" clId="{64A392D2-3029-40DF-AEDE-D7CD90CE15BB}" dt="2024-06-04T13:36:05.601" v="3965" actId="1582"/>
          <ac:spMkLst>
            <pc:docMk/>
            <pc:sldMk cId="3162246279" sldId="687"/>
            <ac:spMk id="4" creationId="{26EB078A-9E1D-F2F6-65F1-E311822FA728}"/>
          </ac:spMkLst>
        </pc:spChg>
        <pc:spChg chg="mod">
          <ac:chgData name="최재성" userId="fd1c8f17-701b-4db9-b0e3-82c8489f73d1" providerId="ADAL" clId="{64A392D2-3029-40DF-AEDE-D7CD90CE15BB}" dt="2024-06-04T13:36:13.655" v="3967" actId="1582"/>
          <ac:spMkLst>
            <pc:docMk/>
            <pc:sldMk cId="3162246279" sldId="687"/>
            <ac:spMk id="12" creationId="{A1BB022F-099F-47A8-B42F-972A08C904F7}"/>
          </ac:spMkLst>
        </pc:spChg>
      </pc:sldChg>
      <pc:sldChg chg="addSp delSp modSp add del mod">
        <pc:chgData name="최재성" userId="fd1c8f17-701b-4db9-b0e3-82c8489f73d1" providerId="ADAL" clId="{64A392D2-3029-40DF-AEDE-D7CD90CE15BB}" dt="2024-06-02T07:42:08.793" v="2622" actId="2696"/>
        <pc:sldMkLst>
          <pc:docMk/>
          <pc:sldMk cId="22227914" sldId="688"/>
        </pc:sldMkLst>
        <pc:spChg chg="mod">
          <ac:chgData name="최재성" userId="fd1c8f17-701b-4db9-b0e3-82c8489f73d1" providerId="ADAL" clId="{64A392D2-3029-40DF-AEDE-D7CD90CE15BB}" dt="2024-06-02T07:34:47.039" v="1988"/>
          <ac:spMkLst>
            <pc:docMk/>
            <pc:sldMk cId="22227914" sldId="688"/>
            <ac:spMk id="6" creationId="{9A34D7CF-AEFA-4A1E-96E7-EC61A5662E22}"/>
          </ac:spMkLst>
        </pc:spChg>
        <pc:spChg chg="mod">
          <ac:chgData name="최재성" userId="fd1c8f17-701b-4db9-b0e3-82c8489f73d1" providerId="ADAL" clId="{64A392D2-3029-40DF-AEDE-D7CD90CE15BB}" dt="2024-06-02T07:34:31.155" v="1968" actId="12"/>
          <ac:spMkLst>
            <pc:docMk/>
            <pc:sldMk cId="22227914" sldId="688"/>
            <ac:spMk id="7" creationId="{6DCDC1A7-F99B-4FFE-915C-4DDA4483C8E6}"/>
          </ac:spMkLst>
        </pc:spChg>
        <pc:picChg chg="add mod modCrop">
          <ac:chgData name="최재성" userId="fd1c8f17-701b-4db9-b0e3-82c8489f73d1" providerId="ADAL" clId="{64A392D2-3029-40DF-AEDE-D7CD90CE15BB}" dt="2024-06-02T07:34:06.888" v="1957" actId="1036"/>
          <ac:picMkLst>
            <pc:docMk/>
            <pc:sldMk cId="22227914" sldId="688"/>
            <ac:picMk id="3" creationId="{FFEFE46B-AE72-2463-8E3B-20A4D1C0D272}"/>
          </ac:picMkLst>
        </pc:picChg>
        <pc:picChg chg="del">
          <ac:chgData name="최재성" userId="fd1c8f17-701b-4db9-b0e3-82c8489f73d1" providerId="ADAL" clId="{64A392D2-3029-40DF-AEDE-D7CD90CE15BB}" dt="2024-06-02T07:18:27.968" v="1569" actId="478"/>
          <ac:picMkLst>
            <pc:docMk/>
            <pc:sldMk cId="22227914" sldId="688"/>
            <ac:picMk id="8" creationId="{F1B9FC82-4E58-4F5F-B5FA-FF03A49A456A}"/>
          </ac:picMkLst>
        </pc:picChg>
      </pc:sldChg>
      <pc:sldChg chg="addSp modSp add mod modAnim">
        <pc:chgData name="최재성" userId="fd1c8f17-701b-4db9-b0e3-82c8489f73d1" providerId="ADAL" clId="{64A392D2-3029-40DF-AEDE-D7CD90CE15BB}" dt="2024-06-04T13:40:21.051" v="4013"/>
        <pc:sldMkLst>
          <pc:docMk/>
          <pc:sldMk cId="1964297119" sldId="688"/>
        </pc:sldMkLst>
        <pc:spChg chg="add mod">
          <ac:chgData name="최재성" userId="fd1c8f17-701b-4db9-b0e3-82c8489f73d1" providerId="ADAL" clId="{64A392D2-3029-40DF-AEDE-D7CD90CE15BB}" dt="2024-06-03T16:32:41.831" v="3229"/>
          <ac:spMkLst>
            <pc:docMk/>
            <pc:sldMk cId="1964297119" sldId="688"/>
            <ac:spMk id="2" creationId="{79F533AF-88FB-82BF-D19A-C5442114F100}"/>
          </ac:spMkLst>
        </pc:spChg>
        <pc:spChg chg="mod">
          <ac:chgData name="최재성" userId="fd1c8f17-701b-4db9-b0e3-82c8489f73d1" providerId="ADAL" clId="{64A392D2-3029-40DF-AEDE-D7CD90CE15BB}" dt="2024-06-04T13:40:02.843" v="4010" actId="20577"/>
          <ac:spMkLst>
            <pc:docMk/>
            <pc:sldMk cId="1964297119" sldId="688"/>
            <ac:spMk id="7" creationId="{6DCDC1A7-F99B-4FFE-915C-4DDA4483C8E6}"/>
          </ac:spMkLst>
        </pc:spChg>
      </pc:sldChg>
      <pc:sldChg chg="add del ord">
        <pc:chgData name="최재성" userId="fd1c8f17-701b-4db9-b0e3-82c8489f73d1" providerId="ADAL" clId="{64A392D2-3029-40DF-AEDE-D7CD90CE15BB}" dt="2024-06-02T07:20:17.311" v="1761" actId="47"/>
        <pc:sldMkLst>
          <pc:docMk/>
          <pc:sldMk cId="3125390109" sldId="689"/>
        </pc:sldMkLst>
      </pc:sldChg>
      <pc:sldChg chg="modSp add mod modAnim">
        <pc:chgData name="최재성" userId="fd1c8f17-701b-4db9-b0e3-82c8489f73d1" providerId="ADAL" clId="{64A392D2-3029-40DF-AEDE-D7CD90CE15BB}" dt="2024-06-04T13:50:52.226" v="4207"/>
        <pc:sldMkLst>
          <pc:docMk/>
          <pc:sldMk cId="3910458585" sldId="690"/>
        </pc:sldMkLst>
        <pc:spChg chg="mod">
          <ac:chgData name="최재성" userId="fd1c8f17-701b-4db9-b0e3-82c8489f73d1" providerId="ADAL" clId="{64A392D2-3029-40DF-AEDE-D7CD90CE15BB}" dt="2024-06-02T07:18:57.803" v="1614" actId="20577"/>
          <ac:spMkLst>
            <pc:docMk/>
            <pc:sldMk cId="3910458585" sldId="690"/>
            <ac:spMk id="6" creationId="{9A34D7CF-AEFA-4A1E-96E7-EC61A5662E22}"/>
          </ac:spMkLst>
        </pc:spChg>
        <pc:spChg chg="mod">
          <ac:chgData name="최재성" userId="fd1c8f17-701b-4db9-b0e3-82c8489f73d1" providerId="ADAL" clId="{64A392D2-3029-40DF-AEDE-D7CD90CE15BB}" dt="2024-06-02T07:19:47.367" v="1712" actId="20577"/>
          <ac:spMkLst>
            <pc:docMk/>
            <pc:sldMk cId="3910458585" sldId="690"/>
            <ac:spMk id="7" creationId="{6DCDC1A7-F99B-4FFE-915C-4DDA4483C8E6}"/>
          </ac:spMkLst>
        </pc:spChg>
      </pc:sldChg>
      <pc:sldChg chg="add">
        <pc:chgData name="최재성" userId="fd1c8f17-701b-4db9-b0e3-82c8489f73d1" providerId="ADAL" clId="{64A392D2-3029-40DF-AEDE-D7CD90CE15BB}" dt="2024-06-02T07:21:36.085" v="1791" actId="2890"/>
        <pc:sldMkLst>
          <pc:docMk/>
          <pc:sldMk cId="4112649506" sldId="691"/>
        </pc:sldMkLst>
      </pc:sldChg>
      <pc:sldChg chg="addSp delSp new mod">
        <pc:chgData name="최재성" userId="fd1c8f17-701b-4db9-b0e3-82c8489f73d1" providerId="ADAL" clId="{64A392D2-3029-40DF-AEDE-D7CD90CE15BB}" dt="2024-06-02T07:26:25.734" v="1797" actId="21"/>
        <pc:sldMkLst>
          <pc:docMk/>
          <pc:sldMk cId="4199386717" sldId="692"/>
        </pc:sldMkLst>
        <pc:picChg chg="add del">
          <ac:chgData name="최재성" userId="fd1c8f17-701b-4db9-b0e3-82c8489f73d1" providerId="ADAL" clId="{64A392D2-3029-40DF-AEDE-D7CD90CE15BB}" dt="2024-06-02T07:26:25.734" v="1797" actId="21"/>
          <ac:picMkLst>
            <pc:docMk/>
            <pc:sldMk cId="4199386717" sldId="692"/>
            <ac:picMk id="5" creationId="{83D0C9F0-332E-3A0A-960B-05BF3EF643F3}"/>
          </ac:picMkLst>
        </pc:picChg>
      </pc:sldChg>
      <pc:sldChg chg="addSp modSp add mod modAnim">
        <pc:chgData name="최재성" userId="fd1c8f17-701b-4db9-b0e3-82c8489f73d1" providerId="ADAL" clId="{64A392D2-3029-40DF-AEDE-D7CD90CE15BB}" dt="2024-06-04T14:02:30.768" v="4333"/>
        <pc:sldMkLst>
          <pc:docMk/>
          <pc:sldMk cId="1046466505" sldId="693"/>
        </pc:sldMkLst>
        <pc:spChg chg="add mod">
          <ac:chgData name="최재성" userId="fd1c8f17-701b-4db9-b0e3-82c8489f73d1" providerId="ADAL" clId="{64A392D2-3029-40DF-AEDE-D7CD90CE15BB}" dt="2024-06-04T14:02:07.079" v="4331" actId="1035"/>
          <ac:spMkLst>
            <pc:docMk/>
            <pc:sldMk cId="1046466505" sldId="693"/>
            <ac:spMk id="2" creationId="{40D9DF2F-8A58-1D74-72C5-72308734ADA6}"/>
          </ac:spMkLst>
        </pc:spChg>
        <pc:picChg chg="mod">
          <ac:chgData name="최재성" userId="fd1c8f17-701b-4db9-b0e3-82c8489f73d1" providerId="ADAL" clId="{64A392D2-3029-40DF-AEDE-D7CD90CE15BB}" dt="2024-06-04T13:58:20.584" v="4222" actId="1036"/>
          <ac:picMkLst>
            <pc:docMk/>
            <pc:sldMk cId="1046466505" sldId="693"/>
            <ac:picMk id="5" creationId="{83D0C9F0-332E-3A0A-960B-05BF3EF643F3}"/>
          </ac:picMkLst>
        </pc:picChg>
      </pc:sldChg>
      <pc:sldChg chg="addSp delSp modSp add del mod modAnim">
        <pc:chgData name="최재성" userId="fd1c8f17-701b-4db9-b0e3-82c8489f73d1" providerId="ADAL" clId="{64A392D2-3029-40DF-AEDE-D7CD90CE15BB}" dt="2024-06-04T13:46:33.883" v="4188" actId="2696"/>
        <pc:sldMkLst>
          <pc:docMk/>
          <pc:sldMk cId="1388704717" sldId="693"/>
        </pc:sldMkLst>
        <pc:spChg chg="add mod">
          <ac:chgData name="최재성" userId="fd1c8f17-701b-4db9-b0e3-82c8489f73d1" providerId="ADAL" clId="{64A392D2-3029-40DF-AEDE-D7CD90CE15BB}" dt="2024-06-03T16:32:20.702" v="3219"/>
          <ac:spMkLst>
            <pc:docMk/>
            <pc:sldMk cId="1388704717" sldId="693"/>
            <ac:spMk id="2" creationId="{17DA3CB2-2873-F600-2A77-FB4BEDC48F49}"/>
          </ac:spMkLst>
        </pc:spChg>
        <pc:spChg chg="mod">
          <ac:chgData name="최재성" userId="fd1c8f17-701b-4db9-b0e3-82c8489f73d1" providerId="ADAL" clId="{64A392D2-3029-40DF-AEDE-D7CD90CE15BB}" dt="2024-06-02T07:27:46.014" v="1898" actId="20577"/>
          <ac:spMkLst>
            <pc:docMk/>
            <pc:sldMk cId="1388704717" sldId="693"/>
            <ac:spMk id="6" creationId="{3A2D5181-5BB7-491D-BD1B-D6DC762E8500}"/>
          </ac:spMkLst>
        </pc:spChg>
        <pc:spChg chg="del">
          <ac:chgData name="최재성" userId="fd1c8f17-701b-4db9-b0e3-82c8489f73d1" providerId="ADAL" clId="{64A392D2-3029-40DF-AEDE-D7CD90CE15BB}" dt="2024-06-02T07:26:32.414" v="1799" actId="478"/>
          <ac:spMkLst>
            <pc:docMk/>
            <pc:sldMk cId="1388704717" sldId="693"/>
            <ac:spMk id="7" creationId="{13413964-909E-4CFC-816D-E1234A564F50}"/>
          </ac:spMkLst>
        </pc:spChg>
        <pc:picChg chg="add mod">
          <ac:chgData name="최재성" userId="fd1c8f17-701b-4db9-b0e3-82c8489f73d1" providerId="ADAL" clId="{64A392D2-3029-40DF-AEDE-D7CD90CE15BB}" dt="2024-06-02T07:27:21.083" v="1881" actId="1037"/>
          <ac:picMkLst>
            <pc:docMk/>
            <pc:sldMk cId="1388704717" sldId="693"/>
            <ac:picMk id="5" creationId="{83D0C9F0-332E-3A0A-960B-05BF3EF643F3}"/>
          </ac:picMkLst>
        </pc:picChg>
        <pc:picChg chg="del">
          <ac:chgData name="최재성" userId="fd1c8f17-701b-4db9-b0e3-82c8489f73d1" providerId="ADAL" clId="{64A392D2-3029-40DF-AEDE-D7CD90CE15BB}" dt="2024-06-02T07:26:29.241" v="1798" actId="478"/>
          <ac:picMkLst>
            <pc:docMk/>
            <pc:sldMk cId="1388704717" sldId="693"/>
            <ac:picMk id="8" creationId="{A5151A22-6574-4B94-A005-1EAA9A52B0C9}"/>
          </ac:picMkLst>
        </pc:picChg>
      </pc:sldChg>
      <pc:sldChg chg="add del">
        <pc:chgData name="최재성" userId="fd1c8f17-701b-4db9-b0e3-82c8489f73d1" providerId="ADAL" clId="{64A392D2-3029-40DF-AEDE-D7CD90CE15BB}" dt="2024-06-02T07:26:19.754" v="1795" actId="2890"/>
        <pc:sldMkLst>
          <pc:docMk/>
          <pc:sldMk cId="3833467193" sldId="693"/>
        </pc:sldMkLst>
      </pc:sldChg>
      <pc:sldChg chg="addSp modSp new mod modAnim">
        <pc:chgData name="최재성" userId="fd1c8f17-701b-4db9-b0e3-82c8489f73d1" providerId="ADAL" clId="{64A392D2-3029-40DF-AEDE-D7CD90CE15BB}" dt="2024-06-04T13:51:03.806" v="4208"/>
        <pc:sldMkLst>
          <pc:docMk/>
          <pc:sldMk cId="783913464" sldId="694"/>
        </pc:sldMkLst>
        <pc:spChg chg="add mod">
          <ac:chgData name="최재성" userId="fd1c8f17-701b-4db9-b0e3-82c8489f73d1" providerId="ADAL" clId="{64A392D2-3029-40DF-AEDE-D7CD90CE15BB}" dt="2024-06-03T16:31:54.040" v="3210"/>
          <ac:spMkLst>
            <pc:docMk/>
            <pc:sldMk cId="783913464" sldId="694"/>
            <ac:spMk id="4" creationId="{B0697A7C-2A70-D555-683D-CE0FED1ACEF2}"/>
          </ac:spMkLst>
        </pc:spChg>
        <pc:picChg chg="add">
          <ac:chgData name="최재성" userId="fd1c8f17-701b-4db9-b0e3-82c8489f73d1" providerId="ADAL" clId="{64A392D2-3029-40DF-AEDE-D7CD90CE15BB}" dt="2024-06-02T07:28:33.520" v="1900" actId="22"/>
          <ac:picMkLst>
            <pc:docMk/>
            <pc:sldMk cId="783913464" sldId="694"/>
            <ac:picMk id="3" creationId="{FDC3B7BB-63A3-D20A-E91A-40B3BEB30E5F}"/>
          </ac:picMkLst>
        </pc:picChg>
      </pc:sldChg>
      <pc:sldChg chg="addSp delSp modSp new del mod">
        <pc:chgData name="최재성" userId="fd1c8f17-701b-4db9-b0e3-82c8489f73d1" providerId="ADAL" clId="{64A392D2-3029-40DF-AEDE-D7CD90CE15BB}" dt="2024-06-02T07:41:51.793" v="2620" actId="2696"/>
        <pc:sldMkLst>
          <pc:docMk/>
          <pc:sldMk cId="534403386" sldId="695"/>
        </pc:sldMkLst>
        <pc:spChg chg="add mod">
          <ac:chgData name="최재성" userId="fd1c8f17-701b-4db9-b0e3-82c8489f73d1" providerId="ADAL" clId="{64A392D2-3029-40DF-AEDE-D7CD90CE15BB}" dt="2024-06-02T07:38:56.612" v="2456" actId="20577"/>
          <ac:spMkLst>
            <pc:docMk/>
            <pc:sldMk cId="534403386" sldId="695"/>
            <ac:spMk id="2" creationId="{50A273CF-A7C6-1FA2-3912-7683BAC521D0}"/>
          </ac:spMkLst>
        </pc:spChg>
        <pc:spChg chg="add del mod">
          <ac:chgData name="최재성" userId="fd1c8f17-701b-4db9-b0e3-82c8489f73d1" providerId="ADAL" clId="{64A392D2-3029-40DF-AEDE-D7CD90CE15BB}" dt="2024-06-02T07:38:46.102" v="2434" actId="478"/>
          <ac:spMkLst>
            <pc:docMk/>
            <pc:sldMk cId="534403386" sldId="695"/>
            <ac:spMk id="7" creationId="{8A33194A-4184-516E-47B0-B3FA5C492466}"/>
          </ac:spMkLst>
        </pc:spChg>
        <pc:spChg chg="add mod">
          <ac:chgData name="최재성" userId="fd1c8f17-701b-4db9-b0e3-82c8489f73d1" providerId="ADAL" clId="{64A392D2-3029-40DF-AEDE-D7CD90CE15BB}" dt="2024-06-02T07:38:11.878" v="2425" actId="1036"/>
          <ac:spMkLst>
            <pc:docMk/>
            <pc:sldMk cId="534403386" sldId="695"/>
            <ac:spMk id="8" creationId="{3EB16EAF-5A8F-A4B5-76D9-46E660D987CC}"/>
          </ac:spMkLst>
        </pc:spChg>
        <pc:spChg chg="add mod">
          <ac:chgData name="최재성" userId="fd1c8f17-701b-4db9-b0e3-82c8489f73d1" providerId="ADAL" clId="{64A392D2-3029-40DF-AEDE-D7CD90CE15BB}" dt="2024-06-02T07:38:30.914" v="2427"/>
          <ac:spMkLst>
            <pc:docMk/>
            <pc:sldMk cId="534403386" sldId="695"/>
            <ac:spMk id="9" creationId="{87188F81-BEE4-A84D-503A-B216E1FB9BA7}"/>
          </ac:spMkLst>
        </pc:spChg>
        <pc:picChg chg="add del mod">
          <ac:chgData name="최재성" userId="fd1c8f17-701b-4db9-b0e3-82c8489f73d1" providerId="ADAL" clId="{64A392D2-3029-40DF-AEDE-D7CD90CE15BB}" dt="2024-06-02T07:38:43.537" v="2433" actId="478"/>
          <ac:picMkLst>
            <pc:docMk/>
            <pc:sldMk cId="534403386" sldId="695"/>
            <ac:picMk id="4" creationId="{7DEABA22-9889-582A-0C9A-47C9318E8953}"/>
          </ac:picMkLst>
        </pc:picChg>
        <pc:picChg chg="add mod">
          <ac:chgData name="최재성" userId="fd1c8f17-701b-4db9-b0e3-82c8489f73d1" providerId="ADAL" clId="{64A392D2-3029-40DF-AEDE-D7CD90CE15BB}" dt="2024-06-02T07:41:27.793" v="2618" actId="1036"/>
          <ac:picMkLst>
            <pc:docMk/>
            <pc:sldMk cId="534403386" sldId="695"/>
            <ac:picMk id="6" creationId="{D01CB41C-82C4-CF07-3FE0-746E029DD687}"/>
          </ac:picMkLst>
        </pc:picChg>
      </pc:sldChg>
      <pc:sldChg chg="addSp modSp add modAnim">
        <pc:chgData name="최재성" userId="fd1c8f17-701b-4db9-b0e3-82c8489f73d1" providerId="ADAL" clId="{64A392D2-3029-40DF-AEDE-D7CD90CE15BB}" dt="2024-06-04T13:41:16.884" v="4017"/>
        <pc:sldMkLst>
          <pc:docMk/>
          <pc:sldMk cId="1042685932" sldId="695"/>
        </pc:sldMkLst>
        <pc:spChg chg="add mod">
          <ac:chgData name="최재성" userId="fd1c8f17-701b-4db9-b0e3-82c8489f73d1" providerId="ADAL" clId="{64A392D2-3029-40DF-AEDE-D7CD90CE15BB}" dt="2024-06-03T16:32:38.366" v="3227"/>
          <ac:spMkLst>
            <pc:docMk/>
            <pc:sldMk cId="1042685932" sldId="695"/>
            <ac:spMk id="3" creationId="{7157C624-E8DD-2D99-78B9-4F7D9C10D784}"/>
          </ac:spMkLst>
        </pc:spChg>
      </pc:sldChg>
      <pc:sldChg chg="add del">
        <pc:chgData name="최재성" userId="fd1c8f17-701b-4db9-b0e3-82c8489f73d1" providerId="ADAL" clId="{64A392D2-3029-40DF-AEDE-D7CD90CE15BB}" dt="2024-06-02T07:41:38.987" v="2619" actId="47"/>
        <pc:sldMkLst>
          <pc:docMk/>
          <pc:sldMk cId="1067014564" sldId="696"/>
        </pc:sldMkLst>
      </pc:sldChg>
      <pc:sldChg chg="addSp modSp add modAnim">
        <pc:chgData name="최재성" userId="fd1c8f17-701b-4db9-b0e3-82c8489f73d1" providerId="ADAL" clId="{64A392D2-3029-40DF-AEDE-D7CD90CE15BB}" dt="2024-06-04T13:40:46.793" v="4015"/>
        <pc:sldMkLst>
          <pc:docMk/>
          <pc:sldMk cId="639750580" sldId="697"/>
        </pc:sldMkLst>
        <pc:spChg chg="add mod">
          <ac:chgData name="최재성" userId="fd1c8f17-701b-4db9-b0e3-82c8489f73d1" providerId="ADAL" clId="{64A392D2-3029-40DF-AEDE-D7CD90CE15BB}" dt="2024-06-03T16:32:40.098" v="3228"/>
          <ac:spMkLst>
            <pc:docMk/>
            <pc:sldMk cId="639750580" sldId="697"/>
            <ac:spMk id="3" creationId="{0CCAC92B-7516-5BC4-1BF4-2088DCF0D5ED}"/>
          </ac:spMkLst>
        </pc:spChg>
      </pc:sldChg>
      <pc:sldChg chg="delSp modSp add del mod ord">
        <pc:chgData name="최재성" userId="fd1c8f17-701b-4db9-b0e3-82c8489f73d1" providerId="ADAL" clId="{64A392D2-3029-40DF-AEDE-D7CD90CE15BB}" dt="2024-06-02T07:41:51.793" v="2620" actId="2696"/>
        <pc:sldMkLst>
          <pc:docMk/>
          <pc:sldMk cId="2531559030" sldId="697"/>
        </pc:sldMkLst>
        <pc:spChg chg="mod">
          <ac:chgData name="최재성" userId="fd1c8f17-701b-4db9-b0e3-82c8489f73d1" providerId="ADAL" clId="{64A392D2-3029-40DF-AEDE-D7CD90CE15BB}" dt="2024-06-02T07:39:03.853" v="2478" actId="6549"/>
          <ac:spMkLst>
            <pc:docMk/>
            <pc:sldMk cId="2531559030" sldId="697"/>
            <ac:spMk id="2" creationId="{50A273CF-A7C6-1FA2-3912-7683BAC521D0}"/>
          </ac:spMkLst>
        </pc:spChg>
        <pc:spChg chg="del">
          <ac:chgData name="최재성" userId="fd1c8f17-701b-4db9-b0e3-82c8489f73d1" providerId="ADAL" clId="{64A392D2-3029-40DF-AEDE-D7CD90CE15BB}" dt="2024-06-02T07:38:38.362" v="2430" actId="478"/>
          <ac:spMkLst>
            <pc:docMk/>
            <pc:sldMk cId="2531559030" sldId="697"/>
            <ac:spMk id="8" creationId="{3EB16EAF-5A8F-A4B5-76D9-46E660D987CC}"/>
          </ac:spMkLst>
        </pc:spChg>
        <pc:picChg chg="del">
          <ac:chgData name="최재성" userId="fd1c8f17-701b-4db9-b0e3-82c8489f73d1" providerId="ADAL" clId="{64A392D2-3029-40DF-AEDE-D7CD90CE15BB}" dt="2024-06-02T07:38:34.829" v="2429" actId="478"/>
          <ac:picMkLst>
            <pc:docMk/>
            <pc:sldMk cId="2531559030" sldId="697"/>
            <ac:picMk id="6" creationId="{D01CB41C-82C4-CF07-3FE0-746E029DD687}"/>
          </ac:picMkLst>
        </pc:picChg>
      </pc:sldChg>
      <pc:sldChg chg="addSp modSp add modAnim">
        <pc:chgData name="최재성" userId="fd1c8f17-701b-4db9-b0e3-82c8489f73d1" providerId="ADAL" clId="{64A392D2-3029-40DF-AEDE-D7CD90CE15BB}" dt="2024-06-04T13:41:26.545" v="4019"/>
        <pc:sldMkLst>
          <pc:docMk/>
          <pc:sldMk cId="2063463597" sldId="698"/>
        </pc:sldMkLst>
        <pc:spChg chg="add mod">
          <ac:chgData name="최재성" userId="fd1c8f17-701b-4db9-b0e3-82c8489f73d1" providerId="ADAL" clId="{64A392D2-3029-40DF-AEDE-D7CD90CE15BB}" dt="2024-06-03T16:32:35.486" v="3226"/>
          <ac:spMkLst>
            <pc:docMk/>
            <pc:sldMk cId="2063463597" sldId="698"/>
            <ac:spMk id="3" creationId="{7E027139-0DF0-4FA5-645E-0B57FBD45BAF}"/>
          </ac:spMkLst>
        </pc:spChg>
      </pc:sldChg>
      <pc:sldChg chg="addSp delSp modSp add del mod">
        <pc:chgData name="최재성" userId="fd1c8f17-701b-4db9-b0e3-82c8489f73d1" providerId="ADAL" clId="{64A392D2-3029-40DF-AEDE-D7CD90CE15BB}" dt="2024-06-02T07:41:51.793" v="2620" actId="2696"/>
        <pc:sldMkLst>
          <pc:docMk/>
          <pc:sldMk cId="3164509616" sldId="698"/>
        </pc:sldMkLst>
        <pc:spChg chg="mod">
          <ac:chgData name="최재성" userId="fd1c8f17-701b-4db9-b0e3-82c8489f73d1" providerId="ADAL" clId="{64A392D2-3029-40DF-AEDE-D7CD90CE15BB}" dt="2024-06-02T07:39:09.571" v="2481" actId="20577"/>
          <ac:spMkLst>
            <pc:docMk/>
            <pc:sldMk cId="3164509616" sldId="698"/>
            <ac:spMk id="2" creationId="{50A273CF-A7C6-1FA2-3912-7683BAC521D0}"/>
          </ac:spMkLst>
        </pc:spChg>
        <pc:picChg chg="add mod">
          <ac:chgData name="최재성" userId="fd1c8f17-701b-4db9-b0e3-82c8489f73d1" providerId="ADAL" clId="{64A392D2-3029-40DF-AEDE-D7CD90CE15BB}" dt="2024-06-02T07:41:19.513" v="2527" actId="1036"/>
          <ac:picMkLst>
            <pc:docMk/>
            <pc:sldMk cId="3164509616" sldId="698"/>
            <ac:picMk id="4" creationId="{13F095A1-CCE4-3459-C22A-3859306A83FB}"/>
          </ac:picMkLst>
        </pc:picChg>
        <pc:picChg chg="del">
          <ac:chgData name="최재성" userId="fd1c8f17-701b-4db9-b0e3-82c8489f73d1" providerId="ADAL" clId="{64A392D2-3029-40DF-AEDE-D7CD90CE15BB}" dt="2024-06-02T07:40:36.716" v="2482" actId="478"/>
          <ac:picMkLst>
            <pc:docMk/>
            <pc:sldMk cId="3164509616" sldId="698"/>
            <ac:picMk id="6" creationId="{D01CB41C-82C4-CF07-3FE0-746E029DD687}"/>
          </ac:picMkLst>
        </pc:picChg>
      </pc:sldChg>
      <pc:sldChg chg="addSp modSp modAnim">
        <pc:chgData name="최재성" userId="fd1c8f17-701b-4db9-b0e3-82c8489f73d1" providerId="ADAL" clId="{64A392D2-3029-40DF-AEDE-D7CD90CE15BB}" dt="2024-06-04T13:39:44.451" v="3987"/>
        <pc:sldMkLst>
          <pc:docMk/>
          <pc:sldMk cId="2408390194" sldId="700"/>
        </pc:sldMkLst>
        <pc:spChg chg="add mod">
          <ac:chgData name="최재성" userId="fd1c8f17-701b-4db9-b0e3-82c8489f73d1" providerId="ADAL" clId="{64A392D2-3029-40DF-AEDE-D7CD90CE15BB}" dt="2024-06-03T16:32:45.926" v="3231"/>
          <ac:spMkLst>
            <pc:docMk/>
            <pc:sldMk cId="2408390194" sldId="700"/>
            <ac:spMk id="2" creationId="{A757BC06-5AD6-7993-5D47-9B25030A6E8C}"/>
          </ac:spMkLst>
        </pc:spChg>
      </pc:sldChg>
      <pc:sldChg chg="addSp modSp">
        <pc:chgData name="최재성" userId="fd1c8f17-701b-4db9-b0e3-82c8489f73d1" providerId="ADAL" clId="{64A392D2-3029-40DF-AEDE-D7CD90CE15BB}" dt="2024-06-03T16:32:43.833" v="3230"/>
        <pc:sldMkLst>
          <pc:docMk/>
          <pc:sldMk cId="3964047115" sldId="701"/>
        </pc:sldMkLst>
        <pc:spChg chg="add mod">
          <ac:chgData name="최재성" userId="fd1c8f17-701b-4db9-b0e3-82c8489f73d1" providerId="ADAL" clId="{64A392D2-3029-40DF-AEDE-D7CD90CE15BB}" dt="2024-06-03T16:32:43.833" v="3230"/>
          <ac:spMkLst>
            <pc:docMk/>
            <pc:sldMk cId="3964047115" sldId="701"/>
            <ac:spMk id="3" creationId="{1C015DA7-AC86-AC93-9046-2B29AA767438}"/>
          </ac:spMkLst>
        </pc:spChg>
      </pc:sldChg>
      <pc:sldChg chg="addSp modSp mod modAnim">
        <pc:chgData name="최재성" userId="fd1c8f17-701b-4db9-b0e3-82c8489f73d1" providerId="ADAL" clId="{64A392D2-3029-40DF-AEDE-D7CD90CE15BB}" dt="2024-06-04T13:51:30.245" v="4210"/>
        <pc:sldMkLst>
          <pc:docMk/>
          <pc:sldMk cId="4262510033" sldId="703"/>
        </pc:sldMkLst>
        <pc:picChg chg="add mod">
          <ac:chgData name="최재성" userId="fd1c8f17-701b-4db9-b0e3-82c8489f73d1" providerId="ADAL" clId="{64A392D2-3029-40DF-AEDE-D7CD90CE15BB}" dt="2024-06-03T16:30:39.629" v="3209" actId="555"/>
          <ac:picMkLst>
            <pc:docMk/>
            <pc:sldMk cId="4262510033" sldId="703"/>
            <ac:picMk id="2" creationId="{277886A8-1BC2-4005-B0B3-F871A48661A1}"/>
          </ac:picMkLst>
        </pc:picChg>
        <pc:picChg chg="mod">
          <ac:chgData name="최재성" userId="fd1c8f17-701b-4db9-b0e3-82c8489f73d1" providerId="ADAL" clId="{64A392D2-3029-40DF-AEDE-D7CD90CE15BB}" dt="2024-06-03T16:30:39.629" v="3209" actId="555"/>
          <ac:picMkLst>
            <pc:docMk/>
            <pc:sldMk cId="4262510033" sldId="703"/>
            <ac:picMk id="8" creationId="{1254DD17-BA69-4203-20FE-D2061AF03313}"/>
          </ac:picMkLst>
        </pc:picChg>
        <pc:picChg chg="mod">
          <ac:chgData name="최재성" userId="fd1c8f17-701b-4db9-b0e3-82c8489f73d1" providerId="ADAL" clId="{64A392D2-3029-40DF-AEDE-D7CD90CE15BB}" dt="2024-06-03T16:30:39.629" v="3209" actId="555"/>
          <ac:picMkLst>
            <pc:docMk/>
            <pc:sldMk cId="4262510033" sldId="703"/>
            <ac:picMk id="13" creationId="{0E47CE0D-E6A8-5810-9E8C-0E3A371395E8}"/>
          </ac:picMkLst>
        </pc:picChg>
        <pc:picChg chg="mod">
          <ac:chgData name="최재성" userId="fd1c8f17-701b-4db9-b0e3-82c8489f73d1" providerId="ADAL" clId="{64A392D2-3029-40DF-AEDE-D7CD90CE15BB}" dt="2024-06-03T16:30:39.629" v="3209" actId="555"/>
          <ac:picMkLst>
            <pc:docMk/>
            <pc:sldMk cId="4262510033" sldId="703"/>
            <ac:picMk id="15" creationId="{5AEB3A02-D58F-3719-1CC8-8B83CC46DE4B}"/>
          </ac:picMkLst>
        </pc:picChg>
        <pc:picChg chg="mod">
          <ac:chgData name="최재성" userId="fd1c8f17-701b-4db9-b0e3-82c8489f73d1" providerId="ADAL" clId="{64A392D2-3029-40DF-AEDE-D7CD90CE15BB}" dt="2024-06-03T16:30:39.629" v="3209" actId="555"/>
          <ac:picMkLst>
            <pc:docMk/>
            <pc:sldMk cId="4262510033" sldId="703"/>
            <ac:picMk id="1026" creationId="{C93FFAE7-903A-FB41-8BCE-4A08BB8E61B0}"/>
          </ac:picMkLst>
        </pc:picChg>
      </pc:sldChg>
      <pc:sldChg chg="modAnim">
        <pc:chgData name="최재성" userId="fd1c8f17-701b-4db9-b0e3-82c8489f73d1" providerId="ADAL" clId="{64A392D2-3029-40DF-AEDE-D7CD90CE15BB}" dt="2024-06-04T13:48:57.539" v="4199"/>
        <pc:sldMkLst>
          <pc:docMk/>
          <pc:sldMk cId="1305489519" sldId="706"/>
        </pc:sldMkLst>
      </pc:sldChg>
      <pc:sldChg chg="modAnim">
        <pc:chgData name="최재성" userId="fd1c8f17-701b-4db9-b0e3-82c8489f73d1" providerId="ADAL" clId="{64A392D2-3029-40DF-AEDE-D7CD90CE15BB}" dt="2024-06-04T13:50:24.886" v="4205"/>
        <pc:sldMkLst>
          <pc:docMk/>
          <pc:sldMk cId="21029427" sldId="708"/>
        </pc:sldMkLst>
      </pc:sldChg>
      <pc:sldChg chg="modAnim">
        <pc:chgData name="최재성" userId="fd1c8f17-701b-4db9-b0e3-82c8489f73d1" providerId="ADAL" clId="{64A392D2-3029-40DF-AEDE-D7CD90CE15BB}" dt="2024-06-04T13:49:59.491" v="4203"/>
        <pc:sldMkLst>
          <pc:docMk/>
          <pc:sldMk cId="3365282604" sldId="709"/>
        </pc:sldMkLst>
      </pc:sldChg>
      <pc:sldChg chg="addSp modSp mod modAnim">
        <pc:chgData name="최재성" userId="fd1c8f17-701b-4db9-b0e3-82c8489f73d1" providerId="ADAL" clId="{64A392D2-3029-40DF-AEDE-D7CD90CE15BB}" dt="2024-06-04T13:42:42.342" v="4156" actId="14100"/>
        <pc:sldMkLst>
          <pc:docMk/>
          <pc:sldMk cId="3262171563" sldId="710"/>
        </pc:sldMkLst>
        <pc:spChg chg="add mod">
          <ac:chgData name="최재성" userId="fd1c8f17-701b-4db9-b0e3-82c8489f73d1" providerId="ADAL" clId="{64A392D2-3029-40DF-AEDE-D7CD90CE15BB}" dt="2024-06-03T16:32:33.708" v="3225"/>
          <ac:spMkLst>
            <pc:docMk/>
            <pc:sldMk cId="3262171563" sldId="710"/>
            <ac:spMk id="3" creationId="{1734501C-15A8-8840-B5F6-CF063A3E321C}"/>
          </ac:spMkLst>
        </pc:spChg>
        <pc:spChg chg="add mod">
          <ac:chgData name="최재성" userId="fd1c8f17-701b-4db9-b0e3-82c8489f73d1" providerId="ADAL" clId="{64A392D2-3029-40DF-AEDE-D7CD90CE15BB}" dt="2024-06-04T13:42:20.179" v="4115" actId="14100"/>
          <ac:spMkLst>
            <pc:docMk/>
            <pc:sldMk cId="3262171563" sldId="710"/>
            <ac:spMk id="6" creationId="{8318806F-15D3-85AF-F1EA-539CE15E9F54}"/>
          </ac:spMkLst>
        </pc:spChg>
        <pc:spChg chg="add mod">
          <ac:chgData name="최재성" userId="fd1c8f17-701b-4db9-b0e3-82c8489f73d1" providerId="ADAL" clId="{64A392D2-3029-40DF-AEDE-D7CD90CE15BB}" dt="2024-06-04T13:42:25.419" v="4146" actId="1038"/>
          <ac:spMkLst>
            <pc:docMk/>
            <pc:sldMk cId="3262171563" sldId="710"/>
            <ac:spMk id="7" creationId="{840EC7CE-724B-A8BD-1F95-E6C182C6A9ED}"/>
          </ac:spMkLst>
        </pc:spChg>
        <pc:spChg chg="add mod">
          <ac:chgData name="최재성" userId="fd1c8f17-701b-4db9-b0e3-82c8489f73d1" providerId="ADAL" clId="{64A392D2-3029-40DF-AEDE-D7CD90CE15BB}" dt="2024-06-04T13:42:42.342" v="4156" actId="14100"/>
          <ac:spMkLst>
            <pc:docMk/>
            <pc:sldMk cId="3262171563" sldId="710"/>
            <ac:spMk id="8" creationId="{443FFBDC-5319-2D19-8485-14C51F4BBDE7}"/>
          </ac:spMkLst>
        </pc:spChg>
        <pc:picChg chg="mod">
          <ac:chgData name="최재성" userId="fd1c8f17-701b-4db9-b0e3-82c8489f73d1" providerId="ADAL" clId="{64A392D2-3029-40DF-AEDE-D7CD90CE15BB}" dt="2024-06-04T13:42:35.636" v="4155" actId="1076"/>
          <ac:picMkLst>
            <pc:docMk/>
            <pc:sldMk cId="3262171563" sldId="710"/>
            <ac:picMk id="4" creationId="{0CC79A4D-598F-984B-6BAC-DE844293ABF0}"/>
          </ac:picMkLst>
        </pc:picChg>
      </pc:sldChg>
      <pc:sldChg chg="modAnim">
        <pc:chgData name="최재성" userId="fd1c8f17-701b-4db9-b0e3-82c8489f73d1" providerId="ADAL" clId="{64A392D2-3029-40DF-AEDE-D7CD90CE15BB}" dt="2024-06-04T13:49:44.455" v="4202"/>
        <pc:sldMkLst>
          <pc:docMk/>
          <pc:sldMk cId="1523678340" sldId="712"/>
        </pc:sldMkLst>
      </pc:sldChg>
      <pc:sldChg chg="addSp delSp modSp add mod modAnim">
        <pc:chgData name="최재성" userId="fd1c8f17-701b-4db9-b0e3-82c8489f73d1" providerId="ADAL" clId="{64A392D2-3029-40DF-AEDE-D7CD90CE15BB}" dt="2024-06-04T13:54:55.924" v="4214" actId="207"/>
        <pc:sldMkLst>
          <pc:docMk/>
          <pc:sldMk cId="3232486854" sldId="714"/>
        </pc:sldMkLst>
        <pc:spChg chg="add del mod ord">
          <ac:chgData name="최재성" userId="fd1c8f17-701b-4db9-b0e3-82c8489f73d1" providerId="ADAL" clId="{64A392D2-3029-40DF-AEDE-D7CD90CE15BB}" dt="2024-06-03T16:26:09.435" v="3095" actId="478"/>
          <ac:spMkLst>
            <pc:docMk/>
            <pc:sldMk cId="3232486854" sldId="714"/>
            <ac:spMk id="2" creationId="{27259EE7-C97E-1F4C-72AE-DFC66A292351}"/>
          </ac:spMkLst>
        </pc:spChg>
        <pc:spChg chg="add mod">
          <ac:chgData name="최재성" userId="fd1c8f17-701b-4db9-b0e3-82c8489f73d1" providerId="ADAL" clId="{64A392D2-3029-40DF-AEDE-D7CD90CE15BB}" dt="2024-06-03T16:26:03.649" v="3092" actId="27636"/>
          <ac:spMkLst>
            <pc:docMk/>
            <pc:sldMk cId="3232486854" sldId="714"/>
            <ac:spMk id="4" creationId="{CA0681BE-6AED-A8B7-D043-A236D6E96E75}"/>
          </ac:spMkLst>
        </pc:spChg>
        <pc:spChg chg="add mod">
          <ac:chgData name="최재성" userId="fd1c8f17-701b-4db9-b0e3-82c8489f73d1" providerId="ADAL" clId="{64A392D2-3029-40DF-AEDE-D7CD90CE15BB}" dt="2024-06-04T13:54:55.924" v="4214" actId="207"/>
          <ac:spMkLst>
            <pc:docMk/>
            <pc:sldMk cId="3232486854" sldId="714"/>
            <ac:spMk id="5" creationId="{6A4B67FA-4987-7EA9-8B9A-F39704A89945}"/>
          </ac:spMkLst>
        </pc:spChg>
        <pc:spChg chg="mod">
          <ac:chgData name="최재성" userId="fd1c8f17-701b-4db9-b0e3-82c8489f73d1" providerId="ADAL" clId="{64A392D2-3029-40DF-AEDE-D7CD90CE15BB}" dt="2024-06-04T13:44:08.206" v="4178" actId="20577"/>
          <ac:spMkLst>
            <pc:docMk/>
            <pc:sldMk cId="3232486854" sldId="714"/>
            <ac:spMk id="6" creationId="{E26A5622-F38C-4036-B815-A7969440CD5D}"/>
          </ac:spMkLst>
        </pc:spChg>
        <pc:spChg chg="mod ord">
          <ac:chgData name="최재성" userId="fd1c8f17-701b-4db9-b0e3-82c8489f73d1" providerId="ADAL" clId="{64A392D2-3029-40DF-AEDE-D7CD90CE15BB}" dt="2024-06-04T13:44:16.396" v="4179" actId="115"/>
          <ac:spMkLst>
            <pc:docMk/>
            <pc:sldMk cId="3232486854" sldId="714"/>
            <ac:spMk id="7" creationId="{200E984D-4D2D-49E3-B83D-E82C2D3B7077}"/>
          </ac:spMkLst>
        </pc:spChg>
        <pc:spChg chg="add mod">
          <ac:chgData name="최재성" userId="fd1c8f17-701b-4db9-b0e3-82c8489f73d1" providerId="ADAL" clId="{64A392D2-3029-40DF-AEDE-D7CD90CE15BB}" dt="2024-06-03T16:32:28.466" v="3223"/>
          <ac:spMkLst>
            <pc:docMk/>
            <pc:sldMk cId="3232486854" sldId="714"/>
            <ac:spMk id="8" creationId="{7AC1688E-F36A-CB7B-C4AF-7A22ABA36773}"/>
          </ac:spMkLst>
        </pc:spChg>
        <pc:picChg chg="del">
          <ac:chgData name="최재성" userId="fd1c8f17-701b-4db9-b0e3-82c8489f73d1" providerId="ADAL" clId="{64A392D2-3029-40DF-AEDE-D7CD90CE15BB}" dt="2024-06-03T16:17:06.465" v="2789" actId="478"/>
          <ac:picMkLst>
            <pc:docMk/>
            <pc:sldMk cId="3232486854" sldId="714"/>
            <ac:picMk id="3" creationId="{CD51CAC8-7312-2D4D-7E0F-64C3347129A8}"/>
          </ac:picMkLst>
        </pc:picChg>
        <pc:picChg chg="del">
          <ac:chgData name="최재성" userId="fd1c8f17-701b-4db9-b0e3-82c8489f73d1" providerId="ADAL" clId="{64A392D2-3029-40DF-AEDE-D7CD90CE15BB}" dt="2024-06-03T16:17:23.610" v="2797" actId="478"/>
          <ac:picMkLst>
            <pc:docMk/>
            <pc:sldMk cId="3232486854" sldId="714"/>
            <ac:picMk id="10" creationId="{0A8D5FBF-985A-460C-8E61-9DA8F3D845C1}"/>
          </ac:picMkLst>
        </pc:picChg>
      </pc:sldChg>
      <pc:sldChg chg="add del">
        <pc:chgData name="최재성" userId="fd1c8f17-701b-4db9-b0e3-82c8489f73d1" providerId="ADAL" clId="{64A392D2-3029-40DF-AEDE-D7CD90CE15BB}" dt="2024-06-04T13:44:56.452" v="4183" actId="2890"/>
        <pc:sldMkLst>
          <pc:docMk/>
          <pc:sldMk cId="561577960" sldId="71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/>
          <a:lstStyle>
            <a:lvl1pPr algn="l">
              <a:defRPr sz="1300"/>
            </a:lvl1pPr>
          </a:lstStyle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31794" y="1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/>
          <a:lstStyle>
            <a:lvl1pPr algn="r">
              <a:defRPr sz="1300"/>
            </a:lvl1pPr>
          </a:lstStyle>
          <a:p>
            <a:fld id="{83D2F339-B8ED-4ADE-897F-262476495A30}" type="datetimeFigureOut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2024-06-04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468676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 anchor="b"/>
          <a:lstStyle>
            <a:lvl1pPr algn="l">
              <a:defRPr sz="1300"/>
            </a:lvl1pPr>
          </a:lstStyle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31794" y="6468676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 anchor="b"/>
          <a:lstStyle>
            <a:lvl1pPr algn="r">
              <a:defRPr sz="1300"/>
            </a:lvl1pPr>
          </a:lstStyle>
          <a:p>
            <a:fld id="{C8A6236F-803D-445B-9473-0E93DFACBFAD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‹#›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12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1794" y="1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/>
          <a:lstStyle>
            <a:lvl1pPr algn="r">
              <a:defRPr sz="1300"/>
            </a:lvl1pPr>
          </a:lstStyle>
          <a:p>
            <a:fld id="{30E31BAA-E893-4BD6-B9E9-25B5049D716B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1925" y="509588"/>
            <a:ext cx="4538663" cy="25542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791" tIns="49895" rIns="99791" bIns="4989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253" y="3234930"/>
            <a:ext cx="7954010" cy="3064669"/>
          </a:xfrm>
          <a:prstGeom prst="rect">
            <a:avLst/>
          </a:prstGeom>
        </p:spPr>
        <p:txBody>
          <a:bodyPr vert="horz" lIns="99791" tIns="49895" rIns="99791" bIns="4989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68676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1794" y="6468676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 anchor="b"/>
          <a:lstStyle>
            <a:lvl1pPr algn="r">
              <a:defRPr sz="1300"/>
            </a:lvl1pPr>
          </a:lstStyle>
          <a:p>
            <a:fld id="{E4DA35ED-F3DD-4B2C-B714-6F478CEA71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43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1925" y="509588"/>
            <a:ext cx="4538663" cy="2554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6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학교 현황 및 운영에 관한 기본적인 사항을 제공</a:t>
            </a:r>
            <a:endParaRPr lang="en-US" altLang="ko-KR" sz="1200" dirty="0"/>
          </a:p>
          <a:p>
            <a:r>
              <a:rPr lang="ko-KR" altLang="en-US" sz="1200" dirty="0"/>
              <a:t>일반계고등학교 </a:t>
            </a:r>
            <a:r>
              <a:rPr lang="ko-KR" altLang="en-US" sz="1200" b="1" dirty="0"/>
              <a:t>졸업자 진학 현황</a:t>
            </a:r>
            <a:endParaRPr lang="en-US" altLang="ko-KR" sz="1200" b="1" dirty="0"/>
          </a:p>
          <a:p>
            <a:r>
              <a:rPr lang="ko-KR" altLang="en-US" sz="1200" b="1" dirty="0"/>
              <a:t>학생의 체력 증진에 관한 사항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학교예산</a:t>
            </a:r>
            <a:endParaRPr lang="en-US" altLang="ko-KR" sz="1200" dirty="0"/>
          </a:p>
          <a:p>
            <a:r>
              <a:rPr lang="en-US" altLang="ko-KR" sz="1200" b="1" dirty="0">
                <a:solidFill>
                  <a:schemeClr val="accent5"/>
                </a:solidFill>
              </a:rPr>
              <a:t>[</a:t>
            </a:r>
            <a:r>
              <a:rPr lang="ko-KR" altLang="en-US" sz="1200" b="1" dirty="0">
                <a:solidFill>
                  <a:schemeClr val="accent5"/>
                </a:solidFill>
              </a:rPr>
              <a:t>학업성취도평가</a:t>
            </a:r>
            <a:r>
              <a:rPr lang="en-US" altLang="ko-KR" sz="1200" b="1" dirty="0">
                <a:solidFill>
                  <a:schemeClr val="accent5"/>
                </a:solidFill>
              </a:rPr>
              <a:t>, </a:t>
            </a:r>
            <a:r>
              <a:rPr lang="ko-KR" altLang="en-US" sz="1200" b="1" dirty="0">
                <a:solidFill>
                  <a:schemeClr val="accent5"/>
                </a:solidFill>
              </a:rPr>
              <a:t>학교폭력</a:t>
            </a:r>
            <a:r>
              <a:rPr lang="en-US" altLang="ko-KR" sz="1200" b="1" dirty="0">
                <a:solidFill>
                  <a:schemeClr val="accent5"/>
                </a:solidFill>
              </a:rPr>
              <a:t>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4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800" dirty="0">
                <a:effectLst/>
                <a:ea typeface="Malgun Gothic" panose="020B0503020000020004" pitchFamily="50" charset="-127"/>
              </a:rPr>
              <a:t>학원비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자료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언제부터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: 2016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중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ea typeface="Malgun Gothic" panose="020B0503020000020004" pitchFamily="50" charset="-127"/>
              </a:rPr>
              <a:t>2016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1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25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일에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자료에는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전국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122,443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학원에서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운영하는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총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635,823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프로그램이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포함되어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있다</a:t>
            </a:r>
            <a:endParaRPr lang="ko-KR" altLang="ko-KR" sz="1800" dirty="0">
              <a:effectLst/>
              <a:ea typeface="Calibri" panose="020F050202020403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39A7-4BED-4292-81E1-4B5C34C3B23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55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로스쿨과 사법시험 중 어느 제도가 더 나은 제도인지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가치판단을 하고자 하는 것이 아님</a:t>
            </a:r>
            <a:endParaRPr lang="en-US" altLang="ko-KR" dirty="0">
              <a:ea typeface="나눔스퀘어" panose="020B0600000101010101" pitchFamily="50" charset="-127"/>
            </a:endParaRPr>
          </a:p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현행 로스쿨 제도의 운영 현황에 대해서 분석하는 것이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법조인력 양성 제도의 개선방안 모색에 도움이 되지 않을까 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3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분석을 위하여 활용가능한 모든 공개된 자료를 이용하고자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8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800" dirty="0">
                <a:effectLst/>
                <a:ea typeface="Malgun Gothic" panose="020B0503020000020004" pitchFamily="50" charset="-127"/>
              </a:rPr>
              <a:t>학원비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자료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언제부터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: 2016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중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ea typeface="Malgun Gothic" panose="020B0503020000020004" pitchFamily="50" charset="-127"/>
              </a:rPr>
              <a:t>2016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1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25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일에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자료에는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전국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122,443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학원에서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운영하는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총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635,823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프로그램이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포함되어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있다</a:t>
            </a:r>
            <a:endParaRPr lang="ko-KR" altLang="ko-KR" sz="1800" dirty="0">
              <a:effectLst/>
              <a:ea typeface="Calibri" panose="020F050202020403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39A7-4BED-4292-81E1-4B5C34C3B23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2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실험을 통해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불확실성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위험회피 성향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저소득층 학생의 대학 진학 결정에 중요한 역할을 함을 보임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BA595-0DDE-4C65-87C6-0401787554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98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실험을 통해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불확실성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위험회피 성향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저소득층 학생의 대학 진학 결정에 중요한 역할을 함을 보임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BA595-0DDE-4C65-87C6-0401787554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8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9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7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9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265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5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4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9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8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0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4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6849D-5720-4562-AE75-126251427B06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leet.or.k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lec.co.k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eaweb.org/about-aea/honors-awards/bates-clark/melissa-dell" TargetMode="External"/><Relationship Id="rId13" Type="http://schemas.openxmlformats.org/officeDocument/2006/relationships/hyperlink" Target="https://www.aeaweb.org/about-aea/honors-awards/bates-clark/roland-fryer" TargetMode="External"/><Relationship Id="rId18" Type="http://schemas.openxmlformats.org/officeDocument/2006/relationships/hyperlink" Target="https://www.aeaweb.org/about-aea/honors-awards/bates-clark/esther-duflo" TargetMode="External"/><Relationship Id="rId3" Type="http://schemas.openxmlformats.org/officeDocument/2006/relationships/image" Target="../media/image35.png"/><Relationship Id="rId21" Type="http://schemas.openxmlformats.org/officeDocument/2006/relationships/hyperlink" Target="https://www.aeaweb.org/about-aea/honors-awards/bates-clark/daron-acemoglu" TargetMode="External"/><Relationship Id="rId7" Type="http://schemas.openxmlformats.org/officeDocument/2006/relationships/hyperlink" Target="https://www.aeaweb.org/about-aea/honors-awards/bates-clark/isaiah-andrews" TargetMode="External"/><Relationship Id="rId12" Type="http://schemas.openxmlformats.org/officeDocument/2006/relationships/hyperlink" Target="https://www.aeaweb.org/about-aea/honors-awards/bates-clark/yuliy-sannikov" TargetMode="External"/><Relationship Id="rId17" Type="http://schemas.openxmlformats.org/officeDocument/2006/relationships/hyperlink" Target="https://www.aeaweb.org/about-aea/honors-awards/bates-clark/jonathan-levin" TargetMode="External"/><Relationship Id="rId2" Type="http://schemas.openxmlformats.org/officeDocument/2006/relationships/hyperlink" Target="https://www.nobelprize.org/prizes/lists/all-prizes-in-economic-sciences/" TargetMode="External"/><Relationship Id="rId16" Type="http://schemas.openxmlformats.org/officeDocument/2006/relationships/hyperlink" Target="https://www.aeaweb.org/about-aea/honors-awards/bates-clark/amy-finkelstein" TargetMode="External"/><Relationship Id="rId20" Type="http://schemas.openxmlformats.org/officeDocument/2006/relationships/hyperlink" Target="https://www.aeaweb.org/about-aea/honors-awards/bates-clark/susan-athey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eaweb.org/about-aea/honors-awards/bates-clark/oleg-itskhoki" TargetMode="External"/><Relationship Id="rId11" Type="http://schemas.openxmlformats.org/officeDocument/2006/relationships/hyperlink" Target="https://www.aeaweb.org/about-aea/honors-awards/bates-clark/david-donaldson" TargetMode="External"/><Relationship Id="rId5" Type="http://schemas.openxmlformats.org/officeDocument/2006/relationships/hyperlink" Target="https://www.aeaweb.org/about-aea/honors-awards/bates-clark/gabriel-zucman" TargetMode="External"/><Relationship Id="rId15" Type="http://schemas.openxmlformats.org/officeDocument/2006/relationships/hyperlink" Target="https://www.aeaweb.org/about-aea/honors-awards/bates-clark/raj-chetty" TargetMode="External"/><Relationship Id="rId10" Type="http://schemas.openxmlformats.org/officeDocument/2006/relationships/hyperlink" Target="https://www.aeaweb.org/about-aea/honors-awards/bates-clark/parag-pathak" TargetMode="External"/><Relationship Id="rId19" Type="http://schemas.openxmlformats.org/officeDocument/2006/relationships/hyperlink" Target="https://www.aeaweb.org/about-aea/honors-awards/bates-clark/emmanuel-saez" TargetMode="External"/><Relationship Id="rId4" Type="http://schemas.openxmlformats.org/officeDocument/2006/relationships/hyperlink" Target="https://www.aeaweb.org/about-aea/honors-awards/bates-clark/philipp-strack" TargetMode="External"/><Relationship Id="rId9" Type="http://schemas.openxmlformats.org/officeDocument/2006/relationships/hyperlink" Target="https://www.aeaweb.org/about-aea/honors-awards/bates-clark/emi-nakamura" TargetMode="External"/><Relationship Id="rId14" Type="http://schemas.openxmlformats.org/officeDocument/2006/relationships/hyperlink" Target="https://www.aeaweb.org/about-aea/honors-awards/bates-clark/matthew-gentzkow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iec.kdi.re.kr/issue/epuView.do?idx=1395&amp;pp=20&amp;pg=" TargetMode="External"/><Relationship Id="rId2" Type="http://schemas.openxmlformats.org/officeDocument/2006/relationships/hyperlink" Target="https://eiec.kdi.re.kr/bigdata/index.do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ecos.bok.or.kr/#/Short/c1cf18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home.ebs.co.kr/greatminds/index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kA9643rtgow&amp;t=6693s" TargetMode="External"/><Relationship Id="rId5" Type="http://schemas.openxmlformats.org/officeDocument/2006/relationships/hyperlink" Target="https://www.youtube.com/watch?v=kA9643rtgow&amp;t=105s" TargetMode="Externa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ecostat.skku.edu/ecostat/under_global_curriculum.do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ebs.co.kr/greatminds/replay/6/list?vodSort=NEW&amp;clsfnId=60007452&amp;catgryCd1=60007452&amp;catgryCd2=60007452&amp;catgryCd3=60007452&amp;courseId=40023168&amp;stepId=60023845&amp;listType=%EB%8D%94%EC%88%98&amp;searchCondition=shwLectNmSrch&amp;searchKeyword=&amp;searchStartDt=&amp;searchEndDt=" TargetMode="External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jpeg"/><Relationship Id="rId4" Type="http://schemas.openxmlformats.org/officeDocument/2006/relationships/image" Target="../media/image6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asper-year-9a0.notion.site/210ca1f84eff4eca8b49c37a15cf3eb4?pvs=4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ndfonline.com/doi/full/10.1080/14754835.2019.1629888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www.policyuncertainty.com/index.html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ww.policyuncertainty.com/korea_monthly.html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oongang.co.kr/article/25195516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hoolinfo.go.k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schoolinfo.go.k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iss.kstudy.com/thesis/thesis-view.asp?key=3465136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3804" y="1096868"/>
            <a:ext cx="9624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경제학과 </a:t>
            </a:r>
            <a:r>
              <a:rPr lang="ko-KR" altLang="en-US" sz="6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데이터사이언스</a:t>
            </a:r>
            <a:endParaRPr lang="en-US" altLang="ko-KR" sz="66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53" y="2948970"/>
            <a:ext cx="7810495" cy="292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5000"/>
              </a:lnSpc>
            </a:pP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최재성</a:t>
            </a:r>
            <a:endParaRPr lang="en-US" altLang="ko-KR" sz="4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  <a:p>
            <a:pPr algn="ctr" fontAlgn="base">
              <a:lnSpc>
                <a:spcPct val="125000"/>
              </a:lnSpc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  <a:p>
            <a:pPr algn="ctr" fontAlgn="base">
              <a:lnSpc>
                <a:spcPct val="125000"/>
              </a:lnSpc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성균관대학교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  <a:p>
            <a:pPr algn="ctr" fontAlgn="base">
              <a:lnSpc>
                <a:spcPct val="125000"/>
              </a:lnSpc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글로벌경제학과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&amp;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퀀트응용경제학과</a:t>
            </a:r>
            <a:endParaRPr lang="ko-KR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  <a:p>
            <a:pPr algn="ctr" fontAlgn="base">
              <a:lnSpc>
                <a:spcPct val="125000"/>
              </a:lnSpc>
            </a:pPr>
            <a:endParaRPr lang="en-US" altLang="ko-KR" sz="1000" u="sng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  <a:p>
            <a:pPr algn="ctr" fontAlgn="base">
              <a:lnSpc>
                <a:spcPct val="125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2024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년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6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월</a:t>
            </a:r>
            <a:endParaRPr lang="ko-KR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10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4B995277-647E-48D8-B526-692AD44D92D1}"/>
              </a:ext>
            </a:extLst>
          </p:cNvPr>
          <p:cNvSpPr txBox="1"/>
          <p:nvPr/>
        </p:nvSpPr>
        <p:spPr>
          <a:xfrm>
            <a:off x="479376" y="1094637"/>
            <a:ext cx="10915490" cy="5266698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342900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법조인 관련 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200" b="1" u="sng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로앤비</a:t>
            </a:r>
            <a:r>
              <a:rPr lang="en-US" altLang="ko-KR" sz="2200" b="1" u="sng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b="1" u="sng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한국법조인대관</a:t>
            </a:r>
            <a:endParaRPr lang="en-US" altLang="ko-KR" sz="2200" b="1" u="sng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대한변호사협회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각 지방변호사협회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누리집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포털 인물 검색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endParaRPr lang="en-US" altLang="ko-KR" sz="2200" b="1" dirty="0">
              <a:latin typeface="나눔스퀘어" panose="020B0600000101010101" pitchFamily="50" charset="-127"/>
              <a:ea typeface="나눔스퀘어" panose="020B0600000101010101" pitchFamily="50" charset="-127"/>
              <a:hlinkClick r:id="rId3"/>
            </a:endParaRPr>
          </a:p>
          <a:p>
            <a:pPr marL="342900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법학전문대학원협의회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(’08~’21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LEET </a:t>
            </a:r>
            <a:r>
              <a:rPr lang="ko-KR" altLang="en-US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접수 및 응시 통계</a:t>
            </a:r>
            <a:endParaRPr lang="en-US" altLang="ko-KR" sz="2000" b="1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로스쿨 합격자 통계자료</a:t>
            </a:r>
            <a:r>
              <a:rPr lang="en-US" altLang="ko-KR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법학 전공 여부</a:t>
            </a:r>
            <a:r>
              <a:rPr lang="en-US" altLang="ko-KR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출신 계열</a:t>
            </a:r>
            <a:r>
              <a:rPr lang="en-US" altLang="ko-KR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연령</a:t>
            </a:r>
            <a:endParaRPr lang="en-US" altLang="ko-KR" sz="20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법률저널</a:t>
            </a:r>
            <a:endParaRPr lang="en-US" altLang="ko-KR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수치로 보는 로스쿨 </a:t>
            </a: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”(2018)</a:t>
            </a: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로스쿨 입시결과 분석</a:t>
            </a: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”(2020)</a:t>
            </a:r>
          </a:p>
          <a:p>
            <a:pPr marL="171450" indent="-17145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로스쿨 정보 공시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8F3B0-9DA9-49CE-AF8A-C4C6F7EB4E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032"/>
          <a:stretch/>
        </p:blipFill>
        <p:spPr>
          <a:xfrm>
            <a:off x="7968208" y="548680"/>
            <a:ext cx="3600000" cy="28145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8BFE0A-A8E7-4372-8266-6157FCDD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63370"/>
            <a:ext cx="10009112" cy="609600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3600" b="1" spc="-10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분석 자료 </a:t>
            </a:r>
            <a:r>
              <a:rPr lang="en-US" altLang="ko-KR" sz="3600" b="1" spc="-10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– </a:t>
            </a:r>
            <a:r>
              <a:rPr lang="ko-KR" altLang="en-US" sz="3600" b="1" spc="-10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공시 자료 및 법조인 </a:t>
            </a:r>
            <a:r>
              <a:rPr lang="en-US" altLang="ko-KR" sz="3600" b="1" spc="-10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DB</a:t>
            </a:r>
            <a:endParaRPr lang="ko-KR" altLang="ko-KR" sz="36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9DEF39-F99B-78F7-8BCB-9EE3E2FAF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3501008"/>
            <a:ext cx="3600000" cy="3271048"/>
          </a:xfrm>
          <a:prstGeom prst="rect">
            <a:avLst/>
          </a:prstGeom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D0D6FA32-7FE9-09CD-64B8-07006BD9FC62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10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4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184112"/>
            <a:ext cx="7267332" cy="501688"/>
          </a:xfrm>
          <a:prstGeom prst="rect">
            <a:avLst/>
          </a:prstGeom>
        </p:spPr>
        <p:txBody>
          <a:bodyPr vert="horz" wrap="square" lIns="0" tIns="16776" rIns="0" bIns="0" rtlCol="0" anchor="ctr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법조인 노동시장 연구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3CA71C-1C59-2986-F006-F60673B7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65" y="908720"/>
            <a:ext cx="5120075" cy="4464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C041D7-61A7-BC6B-1169-58F8F777A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980728"/>
            <a:ext cx="5940000" cy="43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1EFFDA-4B0F-6433-0028-D14B78149A64}"/>
              </a:ext>
            </a:extLst>
          </p:cNvPr>
          <p:cNvSpPr txBox="1"/>
          <p:nvPr/>
        </p:nvSpPr>
        <p:spPr>
          <a:xfrm>
            <a:off x="335360" y="5544437"/>
            <a:ext cx="11521280" cy="1124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ea typeface="나눔스퀘어" panose="020B0600000101010101" pitchFamily="50" charset="-127"/>
              </a:rPr>
              <a:t>로스쿨 제도가 안착하면서 대학 진학 전후로 로스쿨을 준비하는 경쟁력 있는 학생 증가</a:t>
            </a:r>
            <a:endParaRPr lang="en-US" altLang="ko-KR" sz="2000" b="0" dirty="0"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ea typeface="나눔스퀘어" panose="020B0600000101010101" pitchFamily="50" charset="-127"/>
              </a:rPr>
              <a:t>변호사 숫자가 많아지고 법조인 대우가 예전 같지 않다 보니</a:t>
            </a:r>
            <a:r>
              <a:rPr lang="en-US" altLang="ko-KR" sz="2000" b="0" dirty="0">
                <a:ea typeface="나눔스퀘어" panose="020B0600000101010101" pitchFamily="50" charset="-127"/>
              </a:rPr>
              <a:t>, </a:t>
            </a:r>
            <a:r>
              <a:rPr lang="ko-KR" altLang="en-US" sz="2000" b="0" dirty="0">
                <a:ea typeface="나눔스퀘어" panose="020B0600000101010101" pitchFamily="50" charset="-127"/>
              </a:rPr>
              <a:t>직장을 포기하고 로스쿨에 진학하는 경우 감소</a:t>
            </a:r>
            <a:endParaRPr lang="en-US" altLang="ko-KR" sz="2000" b="0" dirty="0"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나눔스퀘어" panose="020B0600000101010101" pitchFamily="50" charset="-127"/>
              </a:rPr>
              <a:t>여전히 특정 직역</a:t>
            </a:r>
            <a:r>
              <a:rPr lang="en-US" altLang="ko-KR" sz="2000" dirty="0"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ea typeface="나눔스퀘어" panose="020B0600000101010101" pitchFamily="50" charset="-127"/>
              </a:rPr>
              <a:t>검사</a:t>
            </a:r>
            <a:r>
              <a:rPr lang="en-US" altLang="ko-KR" sz="2000" dirty="0"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ea typeface="나눔스퀘어" panose="020B0600000101010101" pitchFamily="50" charset="-127"/>
              </a:rPr>
              <a:t>판사</a:t>
            </a:r>
            <a:r>
              <a:rPr lang="en-US" altLang="ko-KR" sz="2000" dirty="0"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ea typeface="나눔스퀘어" panose="020B0600000101010101" pitchFamily="50" charset="-127"/>
              </a:rPr>
              <a:t>에서는 유사한 배경을 가진 이들의 비중이 높음</a:t>
            </a:r>
            <a:endParaRPr lang="en-US" altLang="ko-KR" sz="2000" dirty="0"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A757BC06-5AD6-7993-5D47-9B25030A6E8C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11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39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1484784"/>
            <a:ext cx="8763000" cy="4104456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경제학</a:t>
            </a:r>
            <a:b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&amp;</a:t>
            </a:r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 </a:t>
            </a:r>
            <a:b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데이터 분석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1C015DA7-AC86-AC93-9046-2B29AA76743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12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04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34D7CF-AEFA-4A1E-96E7-EC61A5662E22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경제학의 분야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DC1A7-F99B-4FFE-915C-4DDA4483C8E6}"/>
              </a:ext>
            </a:extLst>
          </p:cNvPr>
          <p:cNvSpPr txBox="1"/>
          <p:nvPr/>
        </p:nvSpPr>
        <p:spPr>
          <a:xfrm>
            <a:off x="311727" y="847105"/>
            <a:ext cx="7224434" cy="574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10000"/>
              </a:lnSpc>
            </a:pP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base">
              <a:lnSpc>
                <a:spcPct val="110000"/>
              </a:lnSpc>
            </a:pP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base">
              <a:lnSpc>
                <a:spcPct val="110000"/>
              </a:lnSpc>
            </a:pP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base">
              <a:lnSpc>
                <a:spcPct val="110000"/>
              </a:lnSpc>
            </a:pP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base">
              <a:lnSpc>
                <a:spcPct val="110000"/>
              </a:lnSpc>
            </a:pP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base">
              <a:lnSpc>
                <a:spcPct val="110000"/>
              </a:lnSpc>
            </a:pP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base">
              <a:lnSpc>
                <a:spcPct val="110000"/>
              </a:lnSpc>
            </a:pP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base">
              <a:lnSpc>
                <a:spcPct val="110000"/>
              </a:lnSpc>
            </a:pP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base">
              <a:lnSpc>
                <a:spcPct val="110000"/>
              </a:lnSpc>
            </a:pP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base">
              <a:lnSpc>
                <a:spcPct val="110000"/>
              </a:lnSpc>
            </a:pP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base">
              <a:lnSpc>
                <a:spcPct val="110000"/>
              </a:lnSpc>
            </a:pP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계량경제학</a:t>
            </a:r>
            <a:r>
              <a:rPr lang="en-US" altLang="ko-K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ko-KR" alt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금융경제학</a:t>
            </a: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이론</a:t>
            </a:r>
            <a:r>
              <a:rPr lang="en-US" altLang="ko-K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ko-KR" alt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수리 모형</a:t>
            </a:r>
            <a:r>
              <a:rPr lang="en-US" altLang="ko-K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r>
              <a:rPr lang="ko-KR" alt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ko-K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vs. </a:t>
            </a:r>
            <a:r>
              <a:rPr lang="ko-KR" alt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실증</a:t>
            </a:r>
            <a:r>
              <a:rPr lang="en-US" altLang="ko-K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ko-KR" alt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데이터 분석</a:t>
            </a:r>
            <a:r>
              <a:rPr lang="en-US" altLang="ko-K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marL="342900" indent="-342900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경제사</a:t>
            </a:r>
            <a:r>
              <a:rPr lang="en-US" altLang="ko-K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&amp; </a:t>
            </a:r>
            <a:r>
              <a:rPr lang="ko-KR" alt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경제학설사</a:t>
            </a: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2AA25F0-2772-4D41-B4B8-6F81E1B52B95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13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EFE46B-AE72-2463-8E3B-20A4D1C0D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58"/>
          <a:stretch/>
        </p:blipFill>
        <p:spPr>
          <a:xfrm>
            <a:off x="2855640" y="815189"/>
            <a:ext cx="6480000" cy="434200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BAEA184-3F28-820E-6476-9ADDDFEE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560" y="3429000"/>
            <a:ext cx="1440000" cy="191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hoto of Jerome H. Powell ">
            <a:extLst>
              <a:ext uri="{FF2B5EF4-FFF2-40B4-BE49-F238E27FC236}">
                <a16:creationId xmlns:a16="http://schemas.microsoft.com/office/drawing/2014/main" id="{EB29ABB0-B17F-E745-1D9F-AAB635F7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560" y="1249340"/>
            <a:ext cx="1440000" cy="19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29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73CF-A7C6-1FA2-3912-7683BAC521D0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2019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년 노벨경제학상 수상자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ABA22-9889-582A-0C9A-47C9318E895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40" y="765304"/>
            <a:ext cx="5400000" cy="5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33194A-4184-516E-47B0-B3FA5C492466}"/>
              </a:ext>
            </a:extLst>
          </p:cNvPr>
          <p:cNvSpPr txBox="1"/>
          <p:nvPr/>
        </p:nvSpPr>
        <p:spPr>
          <a:xfrm>
            <a:off x="2855640" y="6280864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실험 기법</a:t>
            </a:r>
          </a:p>
        </p:txBody>
      </p:sp>
      <p:pic>
        <p:nvPicPr>
          <p:cNvPr id="1026" name="Picture 2" descr="힘든 시대를 위한 좋은 경제학 대표 이미지">
            <a:extLst>
              <a:ext uri="{FF2B5EF4-FFF2-40B4-BE49-F238E27FC236}">
                <a16:creationId xmlns:a16="http://schemas.microsoft.com/office/drawing/2014/main" id="{3944B787-06CF-476C-D408-7604D51B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2680864"/>
            <a:ext cx="243545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난한 사람이 더 합리적이다 대표 이미지">
            <a:extLst>
              <a:ext uri="{FF2B5EF4-FFF2-40B4-BE49-F238E27FC236}">
                <a16:creationId xmlns:a16="http://schemas.microsoft.com/office/drawing/2014/main" id="{F6521BA4-CBED-EBDD-9369-822001E7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767129"/>
            <a:ext cx="241759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0CCAC92B-7516-5BC4-1BF4-2088DCF0D5ED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14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75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73CF-A7C6-1FA2-3912-7683BAC521D0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2021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년 노벨경제학상 수상자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CB41C-82C4-CF07-3FE0-746E029D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40" y="909320"/>
            <a:ext cx="5400000" cy="54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B16EAF-5A8F-A4B5-76D9-46E660D987CC}"/>
              </a:ext>
            </a:extLst>
          </p:cNvPr>
          <p:cNvSpPr txBox="1"/>
          <p:nvPr/>
        </p:nvSpPr>
        <p:spPr>
          <a:xfrm>
            <a:off x="2972367" y="6300714"/>
            <a:ext cx="1683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Tahoma" panose="020B0604030504040204" pitchFamily="34" charset="0"/>
                <a:ea typeface="나눔스퀘어" panose="020B0600000101010101" pitchFamily="50" charset="-127"/>
              </a:rPr>
              <a:t>준실험</a:t>
            </a:r>
            <a:r>
              <a:rPr lang="ko-KR" altLang="en-US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 기법</a:t>
            </a:r>
          </a:p>
        </p:txBody>
      </p:sp>
      <p:pic>
        <p:nvPicPr>
          <p:cNvPr id="2050" name="Picture 2" descr="고수들의 계량경제학 대표 이미지">
            <a:extLst>
              <a:ext uri="{FF2B5EF4-FFF2-40B4-BE49-F238E27FC236}">
                <a16:creationId xmlns:a16="http://schemas.microsoft.com/office/drawing/2014/main" id="{88821BE8-1F7A-71A9-3136-FAF78007D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63" y="2709320"/>
            <a:ext cx="254837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th and Measurement 대표 이미지">
            <a:extLst>
              <a:ext uri="{FF2B5EF4-FFF2-40B4-BE49-F238E27FC236}">
                <a16:creationId xmlns:a16="http://schemas.microsoft.com/office/drawing/2014/main" id="{53A89EE8-6EEC-851D-A0D5-562AC88A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909320"/>
            <a:ext cx="237579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7157C624-E8DD-2D99-78B9-4F7D9C10D784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15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68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73CF-A7C6-1FA2-3912-7683BAC521D0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2023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년 노벨경제학상 수상자</a:t>
            </a:r>
          </a:p>
        </p:txBody>
      </p:sp>
      <p:pic>
        <p:nvPicPr>
          <p:cNvPr id="3074" name="Picture 2" descr="커리어 그리고 가정 대표 이미지">
            <a:extLst>
              <a:ext uri="{FF2B5EF4-FFF2-40B4-BE49-F238E27FC236}">
                <a16:creationId xmlns:a16="http://schemas.microsoft.com/office/drawing/2014/main" id="{FF421041-7A72-0A2E-2E9B-7B2C4527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2709320"/>
            <a:ext cx="242827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2023 Nobel Prize in Economic Sciences: Advancing the Understanding of  Women's Labour Market Outcomes | Institute of Advanced Studies | NTU  Singapore">
            <a:extLst>
              <a:ext uri="{FF2B5EF4-FFF2-40B4-BE49-F238E27FC236}">
                <a16:creationId xmlns:a16="http://schemas.microsoft.com/office/drawing/2014/main" id="{7776F124-B2C6-E040-DEBE-5257C0D81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909320"/>
            <a:ext cx="54137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Race Between Education and Technology 대표 이미지">
            <a:extLst>
              <a:ext uri="{FF2B5EF4-FFF2-40B4-BE49-F238E27FC236}">
                <a16:creationId xmlns:a16="http://schemas.microsoft.com/office/drawing/2014/main" id="{81684FA2-1E6C-F3E9-8D68-3B950421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909320"/>
            <a:ext cx="239303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7E027139-0DF0-4FA5-645E-0B57FBD45BAF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16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46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73CF-A7C6-1FA2-3912-7683BAC521D0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2"/>
              </a:rPr>
              <a:t>역대 노벨경제학상 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2"/>
              </a:rPr>
              <a:t>&amp; Bates 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2"/>
              </a:rPr>
              <a:t>메달 수상자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C79A4D-598F-984B-6BAC-DE844293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621368"/>
            <a:ext cx="3873771" cy="61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89B36-D7AF-1174-ABF9-09DEC3CD8AE2}"/>
              </a:ext>
            </a:extLst>
          </p:cNvPr>
          <p:cNvSpPr txBox="1"/>
          <p:nvPr/>
        </p:nvSpPr>
        <p:spPr>
          <a:xfrm>
            <a:off x="5949804" y="923811"/>
            <a:ext cx="590683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2000" b="1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Clark Medal</a:t>
            </a:r>
            <a:r>
              <a:rPr lang="en-US" altLang="ko-KR" sz="2000" b="1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2000" b="1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수상자 </a:t>
            </a:r>
            <a:r>
              <a:rPr lang="en-US" altLang="ko-KR" sz="2000" b="1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1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자격</a:t>
            </a:r>
            <a:r>
              <a:rPr lang="en-US" altLang="ko-KR" sz="2000" b="1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40</a:t>
            </a:r>
            <a:r>
              <a:rPr lang="ko-KR" altLang="en-US" sz="2000" b="1" dirty="0">
                <a:solidFill>
                  <a:srgbClr val="353C3F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세 미만</a:t>
            </a:r>
            <a:r>
              <a:rPr lang="en-US" altLang="ko-KR" sz="2000" b="1" dirty="0">
                <a:solidFill>
                  <a:srgbClr val="353C3F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en-US" altLang="ko-KR" sz="2000" b="1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altLang="ko-KR" sz="2000" b="0" i="0" dirty="0">
              <a:solidFill>
                <a:srgbClr val="353C3F"/>
              </a:solidFill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2024: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Philipp </a:t>
            </a:r>
            <a:r>
              <a:rPr lang="en-US" altLang="ko-KR" sz="2000" b="0" i="0" u="none" strike="noStrike" dirty="0" err="1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Strack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미시이론 및 행동경제학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Gabriel Zucman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재정학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Oleg </a:t>
            </a:r>
            <a:r>
              <a:rPr lang="en-US" altLang="ko-KR" sz="2000" b="0" i="0" u="none" strike="noStrike" dirty="0" err="1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Itskhoki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국제경제학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Isaiah Andrews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계량경제학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Melissa Dell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실증 경제사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Emi Nakamura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실증 거시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2018: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Parag Pathak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미시이론 및 응용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2017: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Dave Donaldson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국제무역</a:t>
            </a:r>
            <a:r>
              <a:rPr lang="en-US" altLang="ko-KR" sz="14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2016: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Yuliy </a:t>
            </a:r>
            <a:r>
              <a:rPr lang="en-US" altLang="ko-KR" sz="1400" b="0" i="0" u="none" strike="noStrike" dirty="0" err="1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Sannikov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미시이론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2015: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Roland Fryer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노동경제학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2014: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4"/>
              </a:rPr>
              <a:t>Matthew Gentzkow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 err="1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응용미시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미디어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2013: 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Raj Chetty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노동경제학</a:t>
            </a:r>
            <a:r>
              <a:rPr lang="en-US" altLang="ko-KR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재정학</a:t>
            </a:r>
            <a:r>
              <a:rPr lang="en-US" altLang="ko-KR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2012: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6"/>
              </a:rPr>
              <a:t>Amy Finkelstein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보건경제학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2011: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7"/>
              </a:rPr>
              <a:t>Jonathan Levin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산업조직론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2010: 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Esther </a:t>
            </a:r>
            <a:r>
              <a:rPr lang="en-US" altLang="ko-KR" sz="2000" b="0" i="0" u="none" strike="noStrike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Duflo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개발경제학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2009: 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Emmanuel </a:t>
            </a:r>
            <a:r>
              <a:rPr lang="en-US" altLang="ko-KR" sz="2000" b="0" i="0" u="none" strike="noStrike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Saez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재정학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2007: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0"/>
              </a:rPr>
              <a:t>Susan C. </a:t>
            </a:r>
            <a:r>
              <a:rPr lang="en-US" altLang="ko-KR" sz="2000" b="0" i="0" u="none" strike="noStrike" dirty="0" err="1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0"/>
              </a:rPr>
              <a:t>Athey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산업조직론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계량경제학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2005: 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Daron Acemoglu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경제성장</a:t>
            </a:r>
            <a:r>
              <a:rPr lang="en-US" altLang="ko-KR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경제제도</a:t>
            </a:r>
            <a:r>
              <a:rPr lang="en-US" altLang="ko-KR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1734501C-15A8-8840-B5F6-CF063A3E321C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17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18806F-15D3-85AF-F1EA-539CE15E9F54}"/>
              </a:ext>
            </a:extLst>
          </p:cNvPr>
          <p:cNvSpPr/>
          <p:nvPr/>
        </p:nvSpPr>
        <p:spPr>
          <a:xfrm>
            <a:off x="839416" y="1451248"/>
            <a:ext cx="3744416" cy="6096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0EC7CE-724B-A8BD-1F95-E6C182C6A9ED}"/>
              </a:ext>
            </a:extLst>
          </p:cNvPr>
          <p:cNvSpPr/>
          <p:nvPr/>
        </p:nvSpPr>
        <p:spPr>
          <a:xfrm>
            <a:off x="839416" y="3395464"/>
            <a:ext cx="3744416" cy="6096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3FFBDC-5319-2D19-8485-14C51F4BBDE7}"/>
              </a:ext>
            </a:extLst>
          </p:cNvPr>
          <p:cNvSpPr/>
          <p:nvPr/>
        </p:nvSpPr>
        <p:spPr>
          <a:xfrm>
            <a:off x="839416" y="4941168"/>
            <a:ext cx="3744416" cy="17281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17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49825" y="102563"/>
            <a:ext cx="8146706" cy="7341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EPU 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  <a:hlinkClick r:id="rId2"/>
              </a:rPr>
              <a:t>지수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by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KDI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ko-KR" altLang="en-US" sz="3600" dirty="0" err="1">
                <a:latin typeface="Tahoma" panose="020B0604030504040204" pitchFamily="34" charset="0"/>
                <a:cs typeface="Tahoma" panose="020B0604030504040204" pitchFamily="34" charset="0"/>
                <a:hlinkClick r:id="rId3"/>
              </a:rPr>
              <a:t>이긍희</a:t>
            </a:r>
            <a:r>
              <a:rPr lang="ko-KR" altLang="en-US" sz="3600" dirty="0">
                <a:latin typeface="Tahoma" panose="020B0604030504040204" pitchFamily="34" charset="0"/>
                <a:cs typeface="Tahoma" panose="020B0604030504040204" pitchFamily="34" charset="0"/>
                <a:hlinkClick r:id="rId3"/>
              </a:rPr>
              <a:t> 외</a:t>
            </a:r>
            <a:r>
              <a:rPr lang="en-US" altLang="ko-KR" sz="3600" dirty="0">
                <a:latin typeface="Tahoma" panose="020B0604030504040204" pitchFamily="34" charset="0"/>
                <a:cs typeface="Tahoma" panose="020B0604030504040204" pitchFamily="34" charset="0"/>
                <a:hlinkClick r:id="rId3"/>
              </a:rPr>
              <a:t>, 2020</a:t>
            </a:r>
            <a:r>
              <a:rPr lang="en-US" altLang="ko-KR" sz="3600" dirty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360216" y="908720"/>
            <a:ext cx="10972800" cy="121074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200" b="1" dirty="0">
                <a:latin typeface="Tahoma" panose="020B0604030504040204" pitchFamily="34" charset="0"/>
                <a:cs typeface="Tahoma" panose="020B0604030504040204" pitchFamily="34" charset="0"/>
              </a:rPr>
              <a:t>경제불확실성 지수</a:t>
            </a:r>
            <a:r>
              <a:rPr lang="en-US" altLang="ko-KR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(Economic Policy Uncertainty, EPU Index)</a:t>
            </a:r>
          </a:p>
          <a:p>
            <a:r>
              <a:rPr lang="ko-KR" altLang="en-US" sz="2200" dirty="0">
                <a:latin typeface="Tahoma" panose="020B0604030504040204" pitchFamily="34" charset="0"/>
                <a:cs typeface="Tahoma" panose="020B0604030504040204" pitchFamily="34" charset="0"/>
              </a:rPr>
              <a:t>실시간으로 생성되는 </a:t>
            </a:r>
            <a:r>
              <a:rPr lang="ko-KR" altLang="en-US" sz="2200" b="1" u="sng" dirty="0">
                <a:latin typeface="Tahoma" panose="020B0604030504040204" pitchFamily="34" charset="0"/>
                <a:cs typeface="Tahoma" panose="020B0604030504040204" pitchFamily="34" charset="0"/>
              </a:rPr>
              <a:t>뉴스기사의 텍스트 데이터를 분석</a:t>
            </a:r>
            <a:r>
              <a:rPr lang="ko-KR" altLang="en-US" sz="2200" dirty="0">
                <a:latin typeface="Tahoma" panose="020B0604030504040204" pitchFamily="34" charset="0"/>
                <a:cs typeface="Tahoma" panose="020B0604030504040204" pitchFamily="34" charset="0"/>
              </a:rPr>
              <a:t>해 경제 흐름을 파악</a:t>
            </a:r>
            <a:endParaRPr lang="en-US" altLang="ko-KR" sz="22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ko-KR" altLang="en-US" sz="2200" dirty="0">
                <a:latin typeface="Tahoma" panose="020B0604030504040204" pitchFamily="34" charset="0"/>
                <a:cs typeface="Tahoma" panose="020B0604030504040204" pitchFamily="34" charset="0"/>
              </a:rPr>
              <a:t>매월 경제불확실성 지수 제공</a:t>
            </a:r>
            <a:endParaRPr lang="en-US" altLang="ko-KR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BD749555-1A8F-4D89-B785-0CBCDF3AE85F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18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521B09-FB18-B204-66AE-21A12EAA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0802858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49825" y="116632"/>
            <a:ext cx="8146706" cy="6142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  <a:hlinkClick r:id="rId2"/>
              </a:rPr>
              <a:t>뉴스심리지수 동향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by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한국은행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360216" y="994115"/>
            <a:ext cx="10972800" cy="121074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800" b="1" i="0" u="sng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</a:t>
            </a:r>
            <a:r>
              <a:rPr lang="en-US" altLang="ko-KR" sz="1800" b="1" i="0" u="sng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800" b="1" i="0" u="sng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일간 뉴스기사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 나타난 경제심리를 일 단위로 지수화</a:t>
            </a:r>
          </a:p>
          <a:p>
            <a:pPr fontAlgn="ctr">
              <a:lnSpc>
                <a:spcPct val="110000"/>
              </a:lnSpc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 포털사이트의 경제분야 뉴스기사에서 표본문장을 무작위로 추출하고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각 문장에 나타난 경제심리를 기계학습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(machine learning)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긍정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부정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중립으로 분류하고 다음과 같은 산식에 따라 지수를 산출</a:t>
            </a:r>
            <a:endParaRPr lang="en-US" altLang="ko-KR" sz="18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8D5FBF-985A-460C-8E61-9DA8F3D8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25" y="2160291"/>
            <a:ext cx="3620950" cy="548629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9F3003D-140B-444B-877A-438AFCDC8CC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19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51CAC8-7312-2D4D-7E0F-64C334712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79" y="2745344"/>
            <a:ext cx="757984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1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79376" y="76200"/>
            <a:ext cx="9067800" cy="625474"/>
          </a:xfrm>
        </p:spPr>
        <p:txBody>
          <a:bodyPr>
            <a:norm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본인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AFADF-4BC4-484A-8155-51802890D71E}"/>
              </a:ext>
            </a:extLst>
          </p:cNvPr>
          <p:cNvSpPr txBox="1"/>
          <p:nvPr/>
        </p:nvSpPr>
        <p:spPr>
          <a:xfrm>
            <a:off x="407368" y="924250"/>
            <a:ext cx="10363200" cy="5856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미국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펜실베니아대학교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(UPenn)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경제학 박사</a:t>
            </a:r>
            <a:b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(2008.9 - 2013.5)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한국고등교육재단 해외유학장학생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31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성균관대학교 글로벌경제학과 부교수</a:t>
            </a:r>
            <a:b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(2013.9 -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글로벌경제학과 학과장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한국노동경제학회 이사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한국경제학회 사무차장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(2019, 2023)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교육부 교육데이터전략위원회 위원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D6C4EE-C631-1B45-B10B-6E268217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640" y="764704"/>
            <a:ext cx="4320000" cy="3238569"/>
          </a:xfrm>
          <a:prstGeom prst="rect">
            <a:avLst/>
          </a:prstGeom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A9C5AC22-8B43-2E43-7DA6-2798D4544934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43996D-88C9-089A-4F4F-8B46E9C4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60" y="4293096"/>
            <a:ext cx="1800000" cy="21123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958F9F-83F5-B5B5-C078-8B863E11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4268992"/>
            <a:ext cx="1800000" cy="2112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5AD592-6BE5-01CF-AAFD-15BD5F09D5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31" b="8422"/>
          <a:stretch/>
        </p:blipFill>
        <p:spPr>
          <a:xfrm>
            <a:off x="10056680" y="4268992"/>
            <a:ext cx="1800000" cy="21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2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609600" y="1268760"/>
            <a:ext cx="10972800" cy="30243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ctr">
              <a:lnSpc>
                <a:spcPct val="120000"/>
              </a:lnSpc>
              <a:buNone/>
            </a:pPr>
            <a:r>
              <a:rPr lang="ko-KR" altLang="en-US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과학</a:t>
            </a:r>
            <a:r>
              <a:rPr lang="en-US" altLang="ko-KR" b="1" u="sng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(data science)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 </a:t>
            </a:r>
          </a:p>
          <a:p>
            <a:pPr marL="0" indent="0" algn="ctr" fontAlgn="ctr">
              <a:lnSpc>
                <a:spcPct val="120000"/>
              </a:lnSpc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비정형 형태를 포함한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 </a:t>
            </a:r>
            <a:r>
              <a:rPr lang="ko-KR" altLang="en-US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ko-KR" altLang="en-US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로부터</a:t>
            </a:r>
            <a:r>
              <a:rPr lang="ko-KR" altLang="en-US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 fontAlgn="ctr">
              <a:lnSpc>
                <a:spcPct val="120000"/>
              </a:lnSpc>
              <a:buNone/>
            </a:pPr>
            <a:r>
              <a:rPr lang="ko-KR" altLang="en-US" b="1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지식과 인사이트</a:t>
            </a:r>
            <a:r>
              <a:rPr lang="ko-KR" altLang="en-US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과정에서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 fontAlgn="ctr">
              <a:lnSpc>
                <a:spcPct val="120000"/>
              </a:lnSpc>
              <a:buNone/>
            </a:pPr>
            <a:r>
              <a:rPr lang="ko-KR" altLang="en-US" b="1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과학적 방법론</a:t>
            </a:r>
            <a:r>
              <a:rPr lang="en-US" altLang="ko-KR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 </a:t>
            </a:r>
            <a:r>
              <a:rPr lang="ko-KR" altLang="en-US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프로세스</a:t>
            </a:r>
            <a:r>
              <a:rPr lang="en-US" altLang="ko-KR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 </a:t>
            </a:r>
            <a:r>
              <a:rPr lang="ko-KR" altLang="en-US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</a:t>
            </a:r>
            <a:r>
              <a:rPr lang="en-US" altLang="ko-KR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 </a:t>
            </a:r>
            <a:r>
              <a:rPr lang="ko-KR" altLang="en-US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시스템을 동원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 fontAlgn="ctr">
              <a:lnSpc>
                <a:spcPct val="120000"/>
              </a:lnSpc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융합 분야다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(Wikipedia)</a:t>
            </a:r>
          </a:p>
          <a:p>
            <a:pPr marL="0" indent="0" algn="r" fontAlgn="ctr">
              <a:lnSpc>
                <a:spcPct val="120000"/>
              </a:lnSpc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r" fontAlgn="ctr">
              <a:lnSpc>
                <a:spcPct val="120000"/>
              </a:lnSpc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49825" y="222444"/>
            <a:ext cx="8146706" cy="6142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spc="-100" dirty="0" err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데이터사이언스와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경제학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9F3003D-140B-444B-877A-438AFCDC8CC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20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A0681BE-6AED-A8B7-D043-A236D6E96E75}"/>
              </a:ext>
            </a:extLst>
          </p:cNvPr>
          <p:cNvSpPr txBox="1">
            <a:spLocks/>
          </p:cNvSpPr>
          <p:nvPr/>
        </p:nvSpPr>
        <p:spPr>
          <a:xfrm>
            <a:off x="762000" y="4509120"/>
            <a:ext cx="10972800" cy="1952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ctr">
              <a:lnSpc>
                <a:spcPct val="120000"/>
              </a:lnSpc>
              <a:buNone/>
            </a:pPr>
            <a:endParaRPr lang="en-US" altLang="ko-KR" sz="2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r" fontAlgn="ctr">
              <a:lnSpc>
                <a:spcPct val="120000"/>
              </a:lnSpc>
              <a:buNone/>
            </a:pPr>
            <a:endParaRPr lang="en-US" altLang="ko-KR" sz="2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B67FA-4987-7EA9-8B9A-F39704A89945}"/>
              </a:ext>
            </a:extLst>
          </p:cNvPr>
          <p:cNvSpPr txBox="1"/>
          <p:nvPr/>
        </p:nvSpPr>
        <p:spPr>
          <a:xfrm>
            <a:off x="2027548" y="5085184"/>
            <a:ext cx="8136904" cy="1126462"/>
          </a:xfrm>
          <a:prstGeom prst="rect">
            <a:avLst/>
          </a:prstGeom>
          <a:solidFill>
            <a:srgbClr val="92D050">
              <a:alpha val="25098"/>
            </a:srgbClr>
          </a:solidFill>
        </p:spPr>
        <p:txBody>
          <a:bodyPr wrap="square" rtlCol="0">
            <a:spAutoFit/>
          </a:bodyPr>
          <a:lstStyle/>
          <a:p>
            <a:pPr marL="0" indent="0" algn="ctr" fontAlgn="ctr">
              <a:lnSpc>
                <a:spcPct val="120000"/>
              </a:lnSpc>
              <a:buNone/>
            </a:pP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경제학의 도메인 지식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2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분석기법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결합하여 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 fontAlgn="ctr">
              <a:lnSpc>
                <a:spcPct val="120000"/>
              </a:lnSpc>
              <a:buNone/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지식과 인사이트를 만들어내는 과정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en-US" altLang="ko-KR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48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1484784"/>
            <a:ext cx="8763000" cy="4104456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증거기반 정책</a:t>
            </a:r>
            <a:b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&amp;</a:t>
            </a:r>
            <a:b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행정데이터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8E36B6F9-8D94-4849-8106-AC4088A1C961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21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945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2C2C85-0383-1EA9-D403-91EF6E54BD62}"/>
              </a:ext>
            </a:extLst>
          </p:cNvPr>
          <p:cNvSpPr txBox="1"/>
          <p:nvPr/>
        </p:nvSpPr>
        <p:spPr>
          <a:xfrm>
            <a:off x="335360" y="277778"/>
            <a:ext cx="7940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증거기반정책을 위한 행정데이터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2370C-FA22-AD6F-1187-994922B3F1FC}"/>
              </a:ext>
            </a:extLst>
          </p:cNvPr>
          <p:cNvSpPr txBox="1"/>
          <p:nvPr/>
        </p:nvSpPr>
        <p:spPr>
          <a:xfrm>
            <a:off x="674204" y="1551021"/>
            <a:ext cx="10462356" cy="4182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증거 기반 정책</a:t>
            </a:r>
            <a:r>
              <a:rPr lang="en-US" altLang="ko-KR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(evidence-based policy)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관심과 이를 위해 행정자료를 활용하려는 노력은 세계적인 흐름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미국 의회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Foundations for </a:t>
            </a:r>
            <a:r>
              <a:rPr lang="en-US" altLang="ko-KR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Evidence-Based Policymaking Act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미국 </a:t>
            </a: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교육부</a:t>
            </a:r>
            <a:r>
              <a:rPr lang="en-US" altLang="ko-KR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수석 이코노미스트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자리를 신설하고 </a:t>
            </a: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최고 데이터 책임자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겸임하는 </a:t>
            </a: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경제학자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채용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증거기반 정책연구를 위한 행정자료의 활용에 대한 논의는 국내 또한 과거부터 꾸준히 진행되었지만 성과는 아직 미흡한 수준 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김재진 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2020;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이영욱 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2020,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유종성 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2020)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824509F6-B3F9-4C86-3112-031259B290C4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22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44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F5DE97-7A42-0304-50C4-239C3A04DF7F}"/>
              </a:ext>
            </a:extLst>
          </p:cNvPr>
          <p:cNvSpPr txBox="1"/>
          <p:nvPr/>
        </p:nvSpPr>
        <p:spPr>
          <a:xfrm>
            <a:off x="674205" y="3325446"/>
            <a:ext cx="5689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trike="noStrike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“Diversifying Society’s Leaders?</a:t>
            </a:r>
          </a:p>
          <a:p>
            <a:pPr algn="ctr"/>
            <a:r>
              <a:rPr lang="en-US" altLang="ko-KR" sz="2400" b="1" strike="noStrike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2400" b="1" strike="noStrike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Determinants</a:t>
            </a:r>
            <a:r>
              <a:rPr lang="en-US" altLang="ko-KR" sz="2400" b="1" strike="noStrike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altLang="ko-KR" sz="2400" b="1" strike="noStrike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Causal Effects </a:t>
            </a:r>
            <a:r>
              <a:rPr lang="en-US" altLang="ko-KR" sz="2400" b="1" strike="noStrike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altLang="ko-KR" sz="2400" b="1" strike="noStrike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Admission to Highly Selective Private Colleges</a:t>
            </a:r>
            <a:r>
              <a:rPr lang="en-US" altLang="ko-KR" sz="2400" b="1" strike="noStrike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algn="ctr"/>
            <a:endParaRPr lang="en-US" altLang="ko-KR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ko-KR" sz="24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(Chetty, Deming, &amp; Friedman, </a:t>
            </a:r>
            <a:r>
              <a:rPr lang="en-US" altLang="ko-KR" sz="2400" b="0" cap="all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215ACF-FB34-01C4-4BB8-8ADB4510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68"/>
          <a:stretch/>
        </p:blipFill>
        <p:spPr>
          <a:xfrm>
            <a:off x="6999215" y="2728280"/>
            <a:ext cx="4320000" cy="3365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6A571F-2B79-8012-8FE2-88322E46507C}"/>
              </a:ext>
            </a:extLst>
          </p:cNvPr>
          <p:cNvSpPr txBox="1"/>
          <p:nvPr/>
        </p:nvSpPr>
        <p:spPr>
          <a:xfrm>
            <a:off x="674204" y="1194911"/>
            <a:ext cx="10982870" cy="122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“How can we improve economic opportunities for low-income children? </a:t>
            </a:r>
            <a:b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Equality of Opportunity Project 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“</a:t>
            </a:r>
            <a:r>
              <a:rPr lang="en-US" altLang="ko-KR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data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</a:p>
          <a:p>
            <a:pPr algn="ctr">
              <a:spcBef>
                <a:spcPts val="200"/>
              </a:spcBef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develop new answers to this question.”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1C380-B2AE-46CF-4A0B-0F3D841B8FFA}"/>
              </a:ext>
            </a:extLst>
          </p:cNvPr>
          <p:cNvSpPr txBox="1"/>
          <p:nvPr/>
        </p:nvSpPr>
        <p:spPr>
          <a:xfrm>
            <a:off x="551384" y="133762"/>
            <a:ext cx="7940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해외 경제학 실증 연구 사례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B0B503DD-BDBB-A3EF-8B52-751DE0D92441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23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97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2D5181-5BB7-491D-BD1B-D6DC762E8500}"/>
              </a:ext>
            </a:extLst>
          </p:cNvPr>
          <p:cNvSpPr txBox="1">
            <a:spLocks/>
          </p:cNvSpPr>
          <p:nvPr/>
        </p:nvSpPr>
        <p:spPr>
          <a:xfrm>
            <a:off x="342102" y="41627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2"/>
              </a:rPr>
              <a:t>EBS 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2"/>
              </a:rPr>
              <a:t>위대한 수업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2"/>
              </a:rPr>
              <a:t> Great Minds</a:t>
            </a:r>
            <a:endParaRPr lang="en-US" altLang="ko-KR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7C4BE726-7A87-48BC-9E7F-1064F2E9504C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24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D0C9F0-332E-3A0A-960B-05BF3EF6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05304"/>
            <a:ext cx="4730378" cy="576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9C539-F60D-4E3D-936F-73E6FD880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837352"/>
            <a:ext cx="4561116" cy="57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D9DF2F-8A58-1D74-72C5-72308734ADA6}"/>
              </a:ext>
            </a:extLst>
          </p:cNvPr>
          <p:cNvSpPr txBox="1"/>
          <p:nvPr/>
        </p:nvSpPr>
        <p:spPr>
          <a:xfrm>
            <a:off x="7176120" y="638132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linkClick r:id="rId5"/>
              </a:rPr>
              <a:t>강의 시작 영상 보기</a:t>
            </a:r>
            <a:r>
              <a:rPr lang="ko-KR" altLang="en-US" sz="1200" dirty="0"/>
              <a:t> </a:t>
            </a:r>
            <a:r>
              <a:rPr lang="en-US" altLang="ko-KR" sz="1200" dirty="0"/>
              <a:t>&amp; </a:t>
            </a:r>
            <a:r>
              <a:rPr lang="ko-KR" altLang="en-US" sz="1200" dirty="0">
                <a:hlinkClick r:id="rId6"/>
              </a:rPr>
              <a:t>강의 마무리 영상 보기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646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3970E2-2392-ED21-B4A3-4C77A4E6D414}"/>
              </a:ext>
            </a:extLst>
          </p:cNvPr>
          <p:cNvSpPr txBox="1"/>
          <p:nvPr/>
        </p:nvSpPr>
        <p:spPr>
          <a:xfrm>
            <a:off x="839416" y="1124744"/>
            <a:ext cx="10477220" cy="541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“Closing the gap: The effect of reducing complexity and uncertainty in college pricing on the choices of low-income students.” </a:t>
            </a:r>
            <a:b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ko-KR" sz="3200" b="1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Dynarski</a:t>
            </a: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al., 2016)</a:t>
            </a:r>
          </a:p>
          <a:p>
            <a:pPr algn="ctr">
              <a:lnSpc>
                <a:spcPct val="120000"/>
              </a:lnSpc>
            </a:pP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성적이 비슷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함에도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왜 소득이 낮은 가정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ko-KR" altLang="en-US" sz="2400" dirty="0">
                <a:solidFill>
                  <a:srgbClr val="3E912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뛰어난 아이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소득이 높은 가정의 아이보다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명문대에  진학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비율이 이토록 낮을까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미국 미시간주 교육부 행정 자료</a:t>
            </a:r>
            <a:r>
              <a:rPr lang="en-US" altLang="ko-KR" sz="24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SAT </a:t>
            </a:r>
            <a:r>
              <a:rPr lang="ko-KR" altLang="en-US" sz="24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성적</a:t>
            </a:r>
            <a:r>
              <a:rPr lang="en-US" altLang="ko-KR" sz="24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미시간대 입학 사정 기록</a:t>
            </a:r>
            <a:endParaRPr lang="en-US" altLang="ko-KR" sz="24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입시 초기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단계에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학비를 전액 보장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해주는 경우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미시간대에 지원하는 비율과 등록하는 비율이 큰 폭으로 상승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DF582-9C24-F248-472C-F502803A7126}"/>
              </a:ext>
            </a:extLst>
          </p:cNvPr>
          <p:cNvSpPr txBox="1"/>
          <p:nvPr/>
        </p:nvSpPr>
        <p:spPr>
          <a:xfrm>
            <a:off x="551384" y="133762"/>
            <a:ext cx="7940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해외 경제학 실증 연구 사례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98079053-11AE-246A-DFFF-1A586853A0D0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25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0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3970E2-2392-ED21-B4A3-4C77A4E6D414}"/>
              </a:ext>
            </a:extLst>
          </p:cNvPr>
          <p:cNvSpPr txBox="1"/>
          <p:nvPr/>
        </p:nvSpPr>
        <p:spPr>
          <a:xfrm>
            <a:off x="827176" y="1412776"/>
            <a:ext cx="10477220" cy="435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“Field of study, earnings, and self-selection” </a:t>
            </a:r>
          </a:p>
          <a:p>
            <a:pPr algn="ctr">
              <a:lnSpc>
                <a:spcPct val="120000"/>
              </a:lnSpc>
            </a:pP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ko-KR" sz="3200" b="1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Kirkeboen</a:t>
            </a:r>
            <a:r>
              <a:rPr lang="ko-KR" altLang="en-US" sz="3200" b="1" dirty="0">
                <a:solidFill>
                  <a:srgbClr val="0070C0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</a:t>
            </a:r>
            <a:r>
              <a:rPr lang="ko-KR" altLang="en-US" sz="3200" b="1" dirty="0">
                <a:solidFill>
                  <a:srgbClr val="0070C0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al., 2021)</a:t>
            </a:r>
          </a:p>
          <a:p>
            <a:pPr algn="ctr">
              <a:lnSpc>
                <a:spcPct val="120000"/>
              </a:lnSpc>
            </a:pP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대학에서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전공</a:t>
            </a:r>
            <a:r>
              <a:rPr lang="en-US" altLang="ko-KR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출신 대학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이나 함께 공부한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동료의 차이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졸업 후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노동 시장 성과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차이를 보이는가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노르웨이 행정데이터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고등교육 관련 정보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출신대학</a:t>
            </a:r>
            <a:r>
              <a:rPr lang="en-US" altLang="ko-KR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전공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졸업 후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소득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전공에 따른 소득 차이는 크지만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전공을 고려하면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출신 대학의 랭킹에 따른 차이는 미미한 수준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9E9F7-CC18-71CE-C14D-507864955E65}"/>
              </a:ext>
            </a:extLst>
          </p:cNvPr>
          <p:cNvSpPr txBox="1"/>
          <p:nvPr/>
        </p:nvSpPr>
        <p:spPr>
          <a:xfrm>
            <a:off x="551384" y="133762"/>
            <a:ext cx="7940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해외 경제학 실증 연구 사례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478FAE53-DF80-C71D-B12D-F571952E3564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26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92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9F3003D-140B-444B-877A-438AFCDC8CC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27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9D890-AFB8-C664-FE6D-96CB04A0263B}"/>
              </a:ext>
            </a:extLst>
          </p:cNvPr>
          <p:cNvSpPr txBox="1"/>
          <p:nvPr/>
        </p:nvSpPr>
        <p:spPr>
          <a:xfrm>
            <a:off x="782876" y="1455742"/>
            <a:ext cx="1062624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코로나로 인한 </a:t>
            </a:r>
            <a:r>
              <a:rPr lang="ko-KR" altLang="en-US" sz="26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등교일수</a:t>
            </a:r>
            <a:r>
              <a:rPr lang="ko-KR" altLang="en-US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감소</a:t>
            </a:r>
            <a:r>
              <a:rPr lang="en-US" altLang="ko-KR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6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평준화</a:t>
            </a:r>
            <a:r>
              <a:rPr lang="ko-KR" altLang="en-US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정책</a:t>
            </a:r>
            <a:r>
              <a:rPr lang="en-US" altLang="ko-KR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</a:t>
            </a:r>
            <a:r>
              <a:rPr lang="ko-KR" altLang="en-US" sz="26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청소년 범죄 처벌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b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교육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그리고 사회에 어떤 영향을 주었나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altLang="ko-KR" sz="2600" b="1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600" b="1" dirty="0">
              <a:solidFill>
                <a:srgbClr val="3E91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6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6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조기</a:t>
            </a:r>
            <a:r>
              <a:rPr lang="en-US" altLang="ko-KR" sz="26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6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치매 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발병은 본인과 가족의 </a:t>
            </a:r>
            <a:r>
              <a:rPr lang="ko-KR" altLang="en-US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노동 성과 및 삶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어떤 변화를 가져오는가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600" b="1" dirty="0">
              <a:solidFill>
                <a:srgbClr val="3E91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육아 휴직 정책</a:t>
            </a:r>
            <a:r>
              <a:rPr lang="ko-KR" altLang="en-US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26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일가족 양립 정책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확대는 </a:t>
            </a:r>
            <a:r>
              <a:rPr lang="ko-KR" altLang="en-US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여성의 경제활동 및 출산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영향을 미치는가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주거복지정책</a:t>
            </a:r>
            <a:r>
              <a:rPr lang="en-US" altLang="ko-KR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공공임대</a:t>
            </a:r>
            <a:r>
              <a:rPr lang="en-US" altLang="ko-KR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공공분양</a:t>
            </a:r>
            <a:r>
              <a:rPr lang="en-US" altLang="ko-KR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ko-KR" altLang="en-US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노동 성과</a:t>
            </a:r>
            <a:r>
              <a:rPr lang="en-US" altLang="ko-KR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건강</a:t>
            </a:r>
            <a:r>
              <a:rPr lang="en-US" altLang="ko-KR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</a:t>
            </a:r>
            <a:r>
              <a:rPr lang="ko-KR" altLang="en-US" sz="26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자녀의 교육 성과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어떤 영향을 미치는가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D12A2-BE32-77C1-E612-C3051D4BDF0F}"/>
              </a:ext>
            </a:extLst>
          </p:cNvPr>
          <p:cNvSpPr txBox="1"/>
          <p:nvPr/>
        </p:nvSpPr>
        <p:spPr>
          <a:xfrm>
            <a:off x="551384" y="133762"/>
            <a:ext cx="7940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한국경제학회 연구 과제 수요 조사 결과</a:t>
            </a:r>
          </a:p>
        </p:txBody>
      </p:sp>
    </p:spTree>
    <p:extLst>
      <p:ext uri="{BB962C8B-B14F-4D97-AF65-F5344CB8AC3E}">
        <p14:creationId xmlns:p14="http://schemas.microsoft.com/office/powerpoint/2010/main" val="19917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1484784"/>
            <a:ext cx="8763000" cy="4104456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경제학</a:t>
            </a:r>
            <a:b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전공 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&amp; </a:t>
            </a:r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진로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8CD7DEC-1D76-F1F2-5BE4-A6D878DED65D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28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152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49825" y="78428"/>
            <a:ext cx="8146706" cy="6142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경제학을 전공으로 선택한 이유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5225371" y="1701128"/>
            <a:ext cx="6236050" cy="22319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인도 태생 경제학 교수</a:t>
            </a:r>
            <a:endParaRPr lang="en-US" altLang="ko-KR" sz="22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1998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년 아시아인으로는 처음으로 노벨 경제학상 수상</a:t>
            </a:r>
            <a:r>
              <a:rPr lang="en-US" altLang="ko-KR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/>
            <a:r>
              <a:rPr lang="en-US" altLang="ko-KR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선택이론과 후생 및 빈곤지표</a:t>
            </a:r>
            <a:r>
              <a:rPr lang="en-US" altLang="ko-KR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기아 문제에 대한 실증 </a:t>
            </a:r>
            <a:r>
              <a:rPr lang="ko-KR" altLang="en-US" sz="22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분석”에</a:t>
            </a:r>
            <a:r>
              <a:rPr lang="ko-KR" altLang="en-US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연구를 통해 기아와 빈곤문제에 기반을 둔 경제학의 틀을 확립하는데 공헌</a:t>
            </a:r>
            <a:endParaRPr lang="en-US" altLang="ko-KR" sz="2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9F3003D-140B-444B-877A-438AFCDC8CC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29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49E7A2-E5BE-C555-02EA-E567E155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053056"/>
            <a:ext cx="3977876" cy="288000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8863E3C-6080-937F-456B-C15654ABD9AB}"/>
              </a:ext>
            </a:extLst>
          </p:cNvPr>
          <p:cNvSpPr txBox="1">
            <a:spLocks/>
          </p:cNvSpPr>
          <p:nvPr/>
        </p:nvSpPr>
        <p:spPr>
          <a:xfrm>
            <a:off x="695400" y="4509440"/>
            <a:ext cx="10873208" cy="18718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경제학 박사 과정 진학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동기</a:t>
            </a:r>
            <a:endParaRPr lang="en-US" altLang="ko-KR" sz="24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2000" b="1" dirty="0"/>
              <a:t>다른 사람이 하라는 일을 하기보다는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0070C0"/>
                </a:solidFill>
              </a:rPr>
              <a:t>스스로 하고 싶은 일을 하면서 살고 싶다</a:t>
            </a:r>
            <a:r>
              <a:rPr lang="ko-KR" altLang="en-US" sz="2000" b="1" dirty="0"/>
              <a:t>는 바람</a:t>
            </a:r>
            <a:endParaRPr lang="en-US" altLang="ko-KR" sz="2000" b="1" dirty="0"/>
          </a:p>
          <a:p>
            <a:pPr lvl="1"/>
            <a:r>
              <a:rPr lang="ko-KR" altLang="en-US" sz="2000" dirty="0"/>
              <a:t>학위를 마치면 학위를 가지고 할 수 있는 일의 선택 폭이 넓고 처우가 좋은 편</a:t>
            </a:r>
            <a:endParaRPr lang="en-US" altLang="ko-KR" sz="2000" dirty="0"/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수학이나 데이터 분석이 적성에 맞다는 생각</a:t>
            </a:r>
            <a:endParaRPr lang="en-US" altLang="ko-KR" sz="2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재정 지원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가능성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고등교육재단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국비유학생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미국대학 자체 지원</a:t>
            </a:r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548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09600" y="76200"/>
            <a:ext cx="9067800" cy="625474"/>
          </a:xfrm>
        </p:spPr>
        <p:txBody>
          <a:bodyPr>
            <a:norm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강의 및 연구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AFADF-4BC4-484A-8155-51802890D71E}"/>
              </a:ext>
            </a:extLst>
          </p:cNvPr>
          <p:cNvSpPr txBox="1"/>
          <p:nvPr/>
        </p:nvSpPr>
        <p:spPr>
          <a:xfrm>
            <a:off x="609600" y="877640"/>
            <a:ext cx="11103024" cy="566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 강의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노동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경제학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212121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노동경제학과 </a:t>
            </a:r>
            <a:r>
              <a:rPr lang="ko-KR" altLang="en-US" sz="2800" dirty="0" err="1">
                <a:solidFill>
                  <a:srgbClr val="0070C0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데이터사이언스</a:t>
            </a:r>
            <a:endParaRPr lang="en-US" altLang="ko-KR" sz="2800" dirty="0">
              <a:solidFill>
                <a:srgbClr val="0070C0"/>
              </a:solidFill>
              <a:latin typeface="Lato" panose="020F0502020204030203" pitchFamily="34" charset="0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212121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경제</a:t>
            </a:r>
            <a:r>
              <a:rPr lang="ko-KR" altLang="en-US" sz="2800" dirty="0">
                <a:solidFill>
                  <a:srgbClr val="0070C0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데이터분석</a:t>
            </a:r>
            <a:r>
              <a:rPr lang="ko-KR" altLang="en-US" sz="2800" dirty="0">
                <a:solidFill>
                  <a:srgbClr val="212121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론</a:t>
            </a:r>
            <a:endParaRPr lang="en-US" altLang="ko-KR" sz="2800" dirty="0">
              <a:solidFill>
                <a:srgbClr val="212121"/>
              </a:solidFill>
              <a:latin typeface="Lato" panose="020F0502020204030203" pitchFamily="34" charset="0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212121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노동시장과 </a:t>
            </a:r>
            <a:r>
              <a:rPr lang="ko-KR" altLang="en-US" sz="2800" dirty="0">
                <a:solidFill>
                  <a:srgbClr val="0070C0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빅데이터</a:t>
            </a:r>
            <a:r>
              <a:rPr lang="ko-KR" altLang="en-US" sz="2800" dirty="0">
                <a:solidFill>
                  <a:srgbClr val="212121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 분석</a:t>
            </a:r>
            <a:endParaRPr lang="en-US" altLang="ko-KR" sz="2800" dirty="0">
              <a:solidFill>
                <a:srgbClr val="212121"/>
              </a:solidFill>
              <a:latin typeface="Lato" panose="020F0502020204030203" pitchFamily="34" charset="0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70C0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웹데이터</a:t>
            </a:r>
            <a:r>
              <a:rPr lang="ko-KR" altLang="en-US" sz="2800" dirty="0">
                <a:solidFill>
                  <a:srgbClr val="212121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를 활용한 빅데이터 분석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Lato" panose="020F0502020204030203" pitchFamily="34" charset="0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Lato" panose="020F0502020204030203" pitchFamily="34" charset="0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연구분야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응용미시경제학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노동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경제학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경제학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평가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인과추론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E6F347-BD38-6E04-C7FD-3A1CA869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1197112"/>
            <a:ext cx="5760000" cy="3240000"/>
          </a:xfrm>
          <a:prstGeom prst="rect">
            <a:avLst/>
          </a:prstGeom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EF0A0E6C-2345-BB7D-4010-2F37BD094C2C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055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49824" y="78428"/>
            <a:ext cx="8842519" cy="6142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경제학을 전공한 이후 진로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학사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졸업 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623392" y="1052736"/>
            <a:ext cx="10972800" cy="54726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lnSpc>
                <a:spcPct val="114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공공기관</a:t>
            </a:r>
            <a:r>
              <a:rPr lang="en-US" altLang="ko-KR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공기업</a:t>
            </a:r>
            <a:endParaRPr lang="en-US" altLang="ko-KR" sz="2400"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금융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한국은행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금융감독원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산업은행 등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비금융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주택도시보증고사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한국전력공사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한국도로공사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 fontAlgn="ctr">
              <a:lnSpc>
                <a:spcPct val="114000"/>
              </a:lnSpc>
              <a:buNone/>
            </a:pPr>
            <a:endParaRPr lang="en-US" altLang="ko-KR" sz="16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ctr">
              <a:lnSpc>
                <a:spcPct val="114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민간 기업</a:t>
            </a:r>
            <a:endParaRPr lang="en-US" altLang="ko-KR" sz="2400"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제조업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삼성전자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하이닉스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현대자동차 등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금융업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은행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증권사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자산운용사 등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언론계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방송사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신문사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 fontAlgn="ctr">
              <a:lnSpc>
                <a:spcPct val="114000"/>
              </a:lnSpc>
              <a:buNone/>
            </a:pPr>
            <a:endParaRPr lang="en-US" altLang="ko-KR" sz="16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ctr">
              <a:lnSpc>
                <a:spcPct val="114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자격증 취득 후 진로</a:t>
            </a:r>
            <a:endParaRPr lang="en-US" altLang="ko-KR" sz="2400"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회계사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변호사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공인노무사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세무사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감정평가사 등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endParaRPr lang="en-US" altLang="ko-KR" sz="20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ctr">
              <a:lnSpc>
                <a:spcPct val="114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국내외 대학원 진학</a:t>
            </a:r>
            <a:endParaRPr lang="en-US" altLang="ko-KR" sz="2400"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9F3003D-140B-444B-877A-438AFCDC8CC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30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28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49824" y="78428"/>
            <a:ext cx="9418583" cy="6142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경제학을 전공한 이후 진로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ko-KR" altLang="en-US" sz="3500" b="1" spc="-100" dirty="0" err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석박사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취득 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623392" y="908720"/>
            <a:ext cx="10972800" cy="42484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lnSpc>
                <a:spcPct val="114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국내외 대학교 교수</a:t>
            </a:r>
            <a:endParaRPr lang="en-US" altLang="ko-KR" sz="24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ctr">
              <a:lnSpc>
                <a:spcPct val="114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경제 연구소 연구위원</a:t>
            </a:r>
            <a:endParaRPr lang="en-US" altLang="ko-KR" sz="24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한국개발연구원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(KDI)</a:t>
            </a:r>
          </a:p>
          <a:p>
            <a:pPr lvl="1" fontAlgn="ctr">
              <a:lnSpc>
                <a:spcPct val="114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금융연구원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노동연구원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교육개발원 등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삼성글로벌리서치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은행 부설 연구소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b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ctr">
              <a:lnSpc>
                <a:spcPct val="114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국제기구 </a:t>
            </a:r>
            <a:r>
              <a:rPr lang="en-US" altLang="ko-KR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en-US" altLang="ko-KR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World Bank, IMF, OECD </a:t>
            </a:r>
            <a:r>
              <a:rPr lang="ko-KR" altLang="en-US" sz="24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24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ctr">
              <a:lnSpc>
                <a:spcPct val="114000"/>
              </a:lnSpc>
            </a:pPr>
            <a:endParaRPr lang="en-US" altLang="ko-KR" sz="24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ctr">
              <a:lnSpc>
                <a:spcPct val="114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해외 기업</a:t>
            </a:r>
            <a:endParaRPr lang="en-US" altLang="ko-KR" sz="24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endParaRPr lang="en-US" altLang="ko-KR" sz="20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endParaRPr lang="en-US" altLang="ko-KR" sz="20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ctr">
              <a:lnSpc>
                <a:spcPct val="114000"/>
              </a:lnSpc>
            </a:pPr>
            <a:endParaRPr lang="en-US" altLang="ko-KR" sz="24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9F3003D-140B-444B-877A-438AFCDC8CC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31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FAD4E4-A6AF-E3AD-6F01-157FA67F356E}"/>
              </a:ext>
            </a:extLst>
          </p:cNvPr>
          <p:cNvGrpSpPr>
            <a:grpSpLocks noChangeAspect="1"/>
          </p:cNvGrpSpPr>
          <p:nvPr/>
        </p:nvGrpSpPr>
        <p:grpSpPr>
          <a:xfrm>
            <a:off x="2496000" y="4909747"/>
            <a:ext cx="7200000" cy="1471581"/>
            <a:chOff x="1199616" y="620688"/>
            <a:chExt cx="9864776" cy="2016224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8DB43572-1275-3BFB-90D6-3DEA86503A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7" t="21650" r="7101" b="31100"/>
            <a:stretch/>
          </p:blipFill>
          <p:spPr bwMode="auto">
            <a:xfrm>
              <a:off x="3359976" y="692695"/>
              <a:ext cx="2520000" cy="827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쿠팡!">
              <a:extLst>
                <a:ext uri="{FF2B5EF4-FFF2-40B4-BE49-F238E27FC236}">
                  <a16:creationId xmlns:a16="http://schemas.microsoft.com/office/drawing/2014/main" id="{02B44E0B-B831-6F50-BA94-932C5D968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4392" y="83687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1302A63F-E872-F14A-7457-EBABAEEAF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743" y="620688"/>
              <a:ext cx="2520000" cy="870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DE9E96D7-BDD0-270A-CF46-3BE92548D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616" y="876448"/>
              <a:ext cx="1440000" cy="1472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undefined">
              <a:extLst>
                <a:ext uri="{FF2B5EF4-FFF2-40B4-BE49-F238E27FC236}">
                  <a16:creationId xmlns:a16="http://schemas.microsoft.com/office/drawing/2014/main" id="{819B9E93-9199-5AE4-A6E2-8B12380DF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7007" y="1837744"/>
              <a:ext cx="1440000" cy="500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 descr="바로풀기, 마이크로소프트 애저로 마이그레이션 후 운용 비용 20% 절감 : 보드나라 기사">
              <a:extLst>
                <a:ext uri="{FF2B5EF4-FFF2-40B4-BE49-F238E27FC236}">
                  <a16:creationId xmlns:a16="http://schemas.microsoft.com/office/drawing/2014/main" id="{B096C053-193D-211B-0908-E5341A4DBE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0" t="26449" r="4643" b="26670"/>
            <a:stretch/>
          </p:blipFill>
          <p:spPr bwMode="auto">
            <a:xfrm>
              <a:off x="2927648" y="1613143"/>
              <a:ext cx="3600001" cy="1023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367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49825" y="78428"/>
            <a:ext cx="8146706" cy="6142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경제학 전공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360216" y="990098"/>
            <a:ext cx="6383856" cy="546323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lnSpc>
                <a:spcPct val="114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</a:t>
            </a:r>
            <a:r>
              <a:rPr lang="ko-KR" altLang="en-US" sz="24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자유전공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무전공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확대되면서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경제학 전공 이수는 쉬워질 것으로 예상</a:t>
            </a:r>
            <a:endParaRPr lang="en-US" altLang="ko-KR" sz="2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ctr">
              <a:lnSpc>
                <a:spcPct val="114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ctr">
              <a:lnSpc>
                <a:spcPct val="114000"/>
              </a:lnSpc>
            </a:pPr>
            <a:r>
              <a:rPr lang="ko-KR" altLang="en-US" sz="2400" b="1" u="sng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사회와 경제에 대한 관심</a:t>
            </a:r>
            <a:r>
              <a:rPr lang="en-US" altLang="ko-KR" sz="2400" b="1" u="sng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표현력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글쓰기와 말하기 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논리력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l" fontAlgn="ctr">
              <a:lnSpc>
                <a:spcPct val="114000"/>
              </a:lnSpc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ctr">
              <a:lnSpc>
                <a:spcPct val="114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경제학 </a:t>
            </a:r>
            <a:r>
              <a:rPr lang="ko-KR" altLang="en-US" sz="2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석박사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과정을 목표로 한다면 </a:t>
            </a: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수리 능력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영어 실력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점점 중요해짐</a:t>
            </a:r>
            <a:endParaRPr lang="en-US" altLang="ko-KR" sz="2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ctr">
              <a:lnSpc>
                <a:spcPct val="114000"/>
              </a:lnSpc>
            </a:pPr>
            <a:endParaRPr lang="en-US" altLang="ko-KR" sz="2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ctr">
              <a:lnSpc>
                <a:spcPct val="114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(R, Python, C 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계열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실력 기르기</a:t>
            </a:r>
            <a:endParaRPr lang="en-US" altLang="ko-KR" sz="2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fontAlgn="ctr">
              <a:lnSpc>
                <a:spcPct val="114000"/>
              </a:lnSpc>
              <a:buNone/>
            </a:pPr>
            <a:endParaRPr lang="en-US" altLang="ko-KR"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ctr">
              <a:lnSpc>
                <a:spcPct val="114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 진학 후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전공 수업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교수와 대화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동아리 활동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공모전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학술대회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다양한 경험 쌓기</a:t>
            </a:r>
            <a:endParaRPr lang="en-US" altLang="ko-KR" sz="2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fontAlgn="ctr">
              <a:lnSpc>
                <a:spcPct val="114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[Link] </a:t>
            </a:r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글로벌경제학과 전공 과목 살펴보기</a:t>
            </a:r>
            <a:endParaRPr lang="en-US" altLang="ko-KR" sz="2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ctr">
              <a:lnSpc>
                <a:spcPct val="114000"/>
              </a:lnSpc>
            </a:pPr>
            <a:endParaRPr lang="en-US" altLang="ko-KR" sz="2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ctr">
              <a:lnSpc>
                <a:spcPct val="114000"/>
              </a:lnSpc>
            </a:pPr>
            <a:endParaRPr lang="en-US" altLang="ko-KR" sz="2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fontAlgn="ctr">
              <a:lnSpc>
                <a:spcPct val="114000"/>
              </a:lnSpc>
              <a:buNone/>
            </a:pPr>
            <a:endParaRPr lang="en-US" altLang="ko-KR" sz="2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ctr">
              <a:lnSpc>
                <a:spcPct val="114000"/>
              </a:lnSpc>
            </a:pPr>
            <a:endParaRPr lang="en-US" altLang="ko-KR" sz="24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9F3003D-140B-444B-877A-438AFCDC8CC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32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4F39E4-682A-2FF0-E80A-56E83ABA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549360"/>
            <a:ext cx="518457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1484784"/>
            <a:ext cx="8763000" cy="4104456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추천 자료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33B3373B-9821-55D9-206F-CBC0AAEC31DD}"/>
              </a:ext>
            </a:extLst>
          </p:cNvPr>
          <p:cNvSpPr txBox="1">
            <a:spLocks/>
          </p:cNvSpPr>
          <p:nvPr/>
        </p:nvSpPr>
        <p:spPr>
          <a:xfrm>
            <a:off x="11827994" y="6546653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33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467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34D7CF-AEFA-4A1E-96E7-EC61A5662E22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난처한 경제 이야기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, </a:t>
            </a:r>
            <a:r>
              <a:rPr lang="ko-KR" altLang="en-US" sz="3200" b="1" dirty="0" err="1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송병건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 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(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성균관대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)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2AA25F0-2772-4D41-B4B8-6F81E1B52B95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34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4098" name="Picture 2" descr="난처한 경제 이야기 1: 기본 편 대표 이미지">
            <a:extLst>
              <a:ext uri="{FF2B5EF4-FFF2-40B4-BE49-F238E27FC236}">
                <a16:creationId xmlns:a16="http://schemas.microsoft.com/office/drawing/2014/main" id="{7D00B415-5B9B-3BEA-63FA-DE0CCB83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30" y="1557272"/>
            <a:ext cx="29182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난처한 경제 이야기 2: 시장과 교역 편 대표 이미지">
            <a:extLst>
              <a:ext uri="{FF2B5EF4-FFF2-40B4-BE49-F238E27FC236}">
                <a16:creationId xmlns:a16="http://schemas.microsoft.com/office/drawing/2014/main" id="{F9547417-6769-4BBF-1495-896555818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13" y="1557272"/>
            <a:ext cx="2905374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난처한 경제 이야기 3: 금융 편 대표 이미지">
            <a:extLst>
              <a:ext uri="{FF2B5EF4-FFF2-40B4-BE49-F238E27FC236}">
                <a16:creationId xmlns:a16="http://schemas.microsoft.com/office/drawing/2014/main" id="{AA799FF3-3DDC-E446-DFA6-A0771C06B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1557272"/>
            <a:ext cx="29182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C3B7BB-63A3-D20A-E91A-40B3BEB3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42" y="692936"/>
            <a:ext cx="5502316" cy="21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1EEF73-78DB-070E-FBC4-5FA2DBBBC6FC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3"/>
              </a:rPr>
              <a:t>EBS 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3"/>
              </a:rPr>
              <a:t>위대한 수업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3"/>
              </a:rPr>
              <a:t>, GREAT MINDS (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3"/>
              </a:rPr>
              <a:t>경제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3"/>
              </a:rPr>
              <a:t>)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B9F1DB-E847-A865-ED1B-020367FFD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75" y="2961048"/>
            <a:ext cx="5169421" cy="9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093BD8-4E84-003A-6AC6-05730C29D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314" y="4885671"/>
            <a:ext cx="5750846" cy="9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1EDF54-9D1C-0B4C-CEE0-DD1510ACD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263" y="3926525"/>
            <a:ext cx="5345217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C501B0-C88C-1F12-596C-70355871E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565" y="5841368"/>
            <a:ext cx="4644915" cy="900000"/>
          </a:xfrm>
          <a:prstGeom prst="rect">
            <a:avLst/>
          </a:prstGeom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0697A7C-2A70-D555-683D-CE0FED1ACEF2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35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91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34D7CF-AEFA-4A1E-96E7-EC61A5662E22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추천 도서 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(1) - 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데이터 분석 그리고 경제학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2AA25F0-2772-4D41-B4B8-6F81E1B52B95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36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8" name="그림 7" descr="텍스트, 인간의 얼굴, 사람, 의류이(가) 표시된 사진&#10;&#10;자동 생성된 설명">
            <a:extLst>
              <a:ext uri="{FF2B5EF4-FFF2-40B4-BE49-F238E27FC236}">
                <a16:creationId xmlns:a16="http://schemas.microsoft.com/office/drawing/2014/main" id="{1254DD17-BA69-4203-20FE-D2061AF03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45224"/>
            <a:ext cx="2433803" cy="3600000"/>
          </a:xfrm>
          <a:prstGeom prst="rect">
            <a:avLst/>
          </a:prstGeom>
        </p:spPr>
      </p:pic>
      <p:pic>
        <p:nvPicPr>
          <p:cNvPr id="13" name="그림 12" descr="텍스트, 책, 포스터, 고양이이(가) 표시된 사진&#10;&#10;자동 생성된 설명">
            <a:extLst>
              <a:ext uri="{FF2B5EF4-FFF2-40B4-BE49-F238E27FC236}">
                <a16:creationId xmlns:a16="http://schemas.microsoft.com/office/drawing/2014/main" id="{0E47CE0D-E6A8-5810-9E8C-0E3A37139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70" y="1845224"/>
            <a:ext cx="2479399" cy="3600000"/>
          </a:xfrm>
          <a:prstGeom prst="rect">
            <a:avLst/>
          </a:prstGeom>
        </p:spPr>
      </p:pic>
      <p:pic>
        <p:nvPicPr>
          <p:cNvPr id="15" name="그림 14" descr="텍스트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5AEB3A02-D58F-3719-1CC8-8B83CC46DE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t="6667" r="7849" b="4434"/>
          <a:stretch/>
        </p:blipFill>
        <p:spPr>
          <a:xfrm>
            <a:off x="9624392" y="1845224"/>
            <a:ext cx="2429313" cy="3600000"/>
          </a:xfrm>
          <a:prstGeom prst="rect">
            <a:avLst/>
          </a:prstGeom>
        </p:spPr>
      </p:pic>
      <p:pic>
        <p:nvPicPr>
          <p:cNvPr id="1026" name="Picture 2" descr="우리에게는 다른 데이터가 필요하다 대표 이미지">
            <a:extLst>
              <a:ext uri="{FF2B5EF4-FFF2-40B4-BE49-F238E27FC236}">
                <a16:creationId xmlns:a16="http://schemas.microsoft.com/office/drawing/2014/main" id="{C93FFAE7-903A-FB41-8BCE-4A08BB8E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31" y="1845224"/>
            <a:ext cx="2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경제학이 필요한 순간 대표 이미지">
            <a:extLst>
              <a:ext uri="{FF2B5EF4-FFF2-40B4-BE49-F238E27FC236}">
                <a16:creationId xmlns:a16="http://schemas.microsoft.com/office/drawing/2014/main" id="{277886A8-1BC2-4005-B0B3-F871A4866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108" y="1845224"/>
            <a:ext cx="2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1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34D7CF-AEFA-4A1E-96E7-EC61A5662E22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추천 도서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 (2 ) - 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데이터 분석 그리고 경제학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2AA25F0-2772-4D41-B4B8-6F81E1B52B95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37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5" name="그림 4" descr="텍스트, 주방 도구, 은식기, 숟가락이(가) 표시된 사진&#10;&#10;자동 생성된 설명">
            <a:extLst>
              <a:ext uri="{FF2B5EF4-FFF2-40B4-BE49-F238E27FC236}">
                <a16:creationId xmlns:a16="http://schemas.microsoft.com/office/drawing/2014/main" id="{BA43E57F-378C-A4FD-FF11-89A8EB16C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0" y="1772816"/>
            <a:ext cx="2167606" cy="3240000"/>
          </a:xfrm>
          <a:prstGeom prst="rect">
            <a:avLst/>
          </a:prstGeom>
        </p:spPr>
      </p:pic>
      <p:pic>
        <p:nvPicPr>
          <p:cNvPr id="11" name="그림 10" descr="텍스트, 인간의 얼굴, 포스터, 전단지이(가) 표시된 사진&#10;&#10;자동 생성된 설명">
            <a:extLst>
              <a:ext uri="{FF2B5EF4-FFF2-40B4-BE49-F238E27FC236}">
                <a16:creationId xmlns:a16="http://schemas.microsoft.com/office/drawing/2014/main" id="{02A2FEA3-E03F-51CF-D618-5DC214F03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187" y="1802552"/>
            <a:ext cx="2190422" cy="3240000"/>
          </a:xfrm>
          <a:prstGeom prst="rect">
            <a:avLst/>
          </a:prstGeom>
        </p:spPr>
      </p:pic>
      <p:pic>
        <p:nvPicPr>
          <p:cNvPr id="17" name="그림 16" descr="텍스트, 스크린샷, 슈트, 의류이(가) 표시된 사진&#10;&#10;자동 생성된 설명">
            <a:extLst>
              <a:ext uri="{FF2B5EF4-FFF2-40B4-BE49-F238E27FC236}">
                <a16:creationId xmlns:a16="http://schemas.microsoft.com/office/drawing/2014/main" id="{15033DCC-C83F-61E5-C762-E7C9A6C95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00" y="1781619"/>
            <a:ext cx="1999892" cy="3240000"/>
          </a:xfrm>
          <a:prstGeom prst="rect">
            <a:avLst/>
          </a:prstGeom>
        </p:spPr>
      </p:pic>
      <p:pic>
        <p:nvPicPr>
          <p:cNvPr id="6146" name="Picture 2" descr="실무로 통하는 인과추론 with 파이썬 대표 이미지">
            <a:extLst>
              <a:ext uri="{FF2B5EF4-FFF2-40B4-BE49-F238E27FC236}">
                <a16:creationId xmlns:a16="http://schemas.microsoft.com/office/drawing/2014/main" id="{6264191A-3D9A-B383-53E4-0EC3B3D9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83" y="1770544"/>
            <a:ext cx="251938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56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5440" y="1412776"/>
            <a:ext cx="10081120" cy="4104456"/>
          </a:xfrm>
        </p:spPr>
        <p:txBody>
          <a:bodyPr>
            <a:noAutofit/>
          </a:bodyPr>
          <a:lstStyle/>
          <a:p>
            <a:pPr algn="ctr"/>
            <a:r>
              <a:rPr lang="ko-KR" altLang="en-US" sz="6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경청해주셔서</a:t>
            </a:r>
            <a:r>
              <a:rPr lang="ko-KR" altLang="en-US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 감사합니다</a:t>
            </a:r>
            <a: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.</a:t>
            </a:r>
            <a:b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b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Q</a:t>
            </a:r>
            <a:r>
              <a:rPr lang="ko-KR" altLang="en-US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 </a:t>
            </a:r>
            <a: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&amp; A</a:t>
            </a:r>
            <a:b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(</a:t>
            </a:r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  <a:hlinkClick r:id="rId2"/>
              </a:rPr>
              <a:t>사전 질문 답변 </a:t>
            </a:r>
            <a: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  <a:hlinkClick r:id="rId2"/>
              </a:rPr>
              <a:t>@Notion</a:t>
            </a:r>
            <a: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)</a:t>
            </a:r>
            <a:b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b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jaesungc@skku.edu</a:t>
            </a:r>
            <a:endParaRPr lang="ko-KR" altLang="en-US" sz="6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9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1484784"/>
            <a:ext cx="8763000" cy="4104456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Appendix</a:t>
            </a:r>
            <a:endParaRPr lang="ko-KR" altLang="en-US" sz="8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21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09600" y="76200"/>
            <a:ext cx="9067800" cy="625474"/>
          </a:xfrm>
        </p:spPr>
        <p:txBody>
          <a:bodyPr>
            <a:norm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교육 경제학 분야 연구 사례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9C56B7-5ACB-36E6-0D25-77ED138B6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828203"/>
            <a:ext cx="8280000" cy="238477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A99D2F-7A61-4EBF-CF7B-10D1D7B8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459686"/>
            <a:ext cx="5986912" cy="14400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4A2278-E4EF-56E7-F30D-850F2012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10" y="5157192"/>
            <a:ext cx="6734371" cy="1440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E909640A-7CFD-FFFF-B4F6-CA7D99E710A3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28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333318" y="845382"/>
            <a:ext cx="11547303" cy="74802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5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altLang="ko-KR" sz="295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Polarized embrace: South Korean media coverage of human rights, 1990–2016</a:t>
            </a:r>
            <a:r>
              <a:rPr lang="en-US" altLang="ko-KR" sz="295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33319" y="-2620"/>
            <a:ext cx="7609562" cy="630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10000"/>
              </a:lnSpc>
            </a:pPr>
            <a:r>
              <a:rPr lang="en-US" altLang="ko-KR" sz="3382" b="1" spc="-106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Koo &amp; Choi (2019)</a:t>
            </a:r>
            <a:endParaRPr lang="ko-KR" altLang="en-US" sz="3382" b="1" spc="-106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51ADA-B461-41D7-83B3-24DD852E284D}"/>
              </a:ext>
            </a:extLst>
          </p:cNvPr>
          <p:cNvSpPr txBox="1"/>
          <p:nvPr/>
        </p:nvSpPr>
        <p:spPr>
          <a:xfrm>
            <a:off x="333318" y="1785363"/>
            <a:ext cx="1154730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070" indent="-257070">
              <a:buFont typeface="Arial" panose="020B0604020202020204" pitchFamily="34" charset="0"/>
              <a:buChar char="•"/>
            </a:pPr>
            <a:r>
              <a:rPr lang="en-US" altLang="ko-KR" sz="2400" b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Webscraped</a:t>
            </a:r>
            <a:r>
              <a:rPr lang="en-US" altLang="ko-KR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all articles published in the four newspapers with the term “human rights”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ko-KR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인권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99830" lvl="1" indent="-25707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조선일보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중앙일보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한겨레신문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경향신문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99830" lvl="1" indent="-25707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101,689 </a:t>
            </a:r>
            <a:r>
              <a:rPr lang="ko-KR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편의 기사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070" indent="-25707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인권과 관련이 없는 기사 제외하기</a:t>
            </a:r>
            <a:endParaRPr lang="en-US" altLang="ko-KR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99830" lvl="1" indent="-25707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Inkwon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emerged as a part of the name of a famous Korean celebrity, </a:t>
            </a:r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Inkwon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Jeon</a:t>
            </a: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전인권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599830" lvl="1" indent="-25707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Inkwon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a part of another word, such as coupons (</a:t>
            </a:r>
            <a:r>
              <a:rPr lang="ko-KR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할인권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3816" indent="-214225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symbols and characters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3816" indent="-214225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Meta-information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such as author information for newspaper articles and news providers such as AP News</a:t>
            </a:r>
          </a:p>
          <a:p>
            <a:pPr marL="73816" indent="-214225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Advertisements and additional news lists attached</a:t>
            </a:r>
            <a:endParaRPr lang="ko-KR" altLang="en-US" sz="2400" dirty="0"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F441D094-C007-4896-BC45-491DB5D5B682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40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45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34D7CF-AEFA-4A1E-96E7-EC61A5662E22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Research in Macro Economics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DC1A7-F99B-4FFE-915C-4DDA4483C8E6}"/>
              </a:ext>
            </a:extLst>
          </p:cNvPr>
          <p:cNvSpPr txBox="1"/>
          <p:nvPr/>
        </p:nvSpPr>
        <p:spPr>
          <a:xfrm>
            <a:off x="311726" y="823593"/>
            <a:ext cx="11554691" cy="17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10000"/>
              </a:lnSpc>
            </a:pPr>
            <a:r>
              <a:rPr lang="en-US" altLang="ko-K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Baker et al. (QJE 2016)</a:t>
            </a: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endParaRPr lang="en-US" altLang="ko-KR" sz="7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Assemble the full texts of </a:t>
            </a:r>
            <a:r>
              <a:rPr lang="en-US" altLang="ko-KR" sz="2000" u="sng" dirty="0">
                <a:latin typeface="Tahoma" pitchFamily="34" charset="0"/>
                <a:ea typeface="Tahoma" pitchFamily="34" charset="0"/>
                <a:cs typeface="Tahoma" pitchFamily="34" charset="0"/>
              </a:rPr>
              <a:t>10 leading newspapers </a:t>
            </a:r>
            <a:r>
              <a:rPr lang="en-US" altLang="ko-K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to construct a daily index of economic policy uncertainty: </a:t>
            </a:r>
            <a:r>
              <a:rPr lang="en-US" altLang="ko-KR" sz="2000" b="1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Economic Policy Uncertainty Index</a:t>
            </a:r>
            <a:endParaRPr lang="en-US" altLang="ko-KR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42950" lvl="1" indent="-285750" fontAlgn="base">
              <a:lnSpc>
                <a:spcPct val="110000"/>
              </a:lnSpc>
              <a:buFont typeface="Arial" pitchFamily="34" charset="0"/>
              <a:buChar char="•"/>
            </a:pPr>
            <a:endParaRPr lang="en-US" altLang="ko-KR" sz="7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Important for understanding firm investment decisions and macroeconomic activity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B9FC82-4E58-4F5F-B5FA-FF03A49A4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1" y="2588637"/>
            <a:ext cx="5298735" cy="4224337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2AA25F0-2772-4D41-B4B8-6F81E1B52B95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41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989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2D5181-5BB7-491D-BD1B-D6DC762E8500}"/>
              </a:ext>
            </a:extLst>
          </p:cNvPr>
          <p:cNvSpPr txBox="1">
            <a:spLocks/>
          </p:cNvSpPr>
          <p:nvPr/>
        </p:nvSpPr>
        <p:spPr>
          <a:xfrm>
            <a:off x="342102" y="41627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Research in Macro Economics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13964-909E-4CFC-816D-E1234A564F50}"/>
              </a:ext>
            </a:extLst>
          </p:cNvPr>
          <p:cNvSpPr txBox="1"/>
          <p:nvPr/>
        </p:nvSpPr>
        <p:spPr>
          <a:xfrm>
            <a:off x="374073" y="734291"/>
            <a:ext cx="11481954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10000"/>
              </a:lnSpc>
            </a:pPr>
            <a:r>
              <a:rPr lang="en-US" altLang="ko-KR" sz="2400" b="1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* South Korea Monthly Index</a:t>
            </a: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Donga </a:t>
            </a: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Ilbo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Kyunghyang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Maeil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Economic, </a:t>
            </a: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Hankyoresh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Hankook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Korea Economic Daily</a:t>
            </a: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Method: Count the number of newspaper articles containing the terms </a:t>
            </a:r>
          </a:p>
          <a:p>
            <a:pPr marL="800100" lvl="1" indent="-342900" fontAlgn="base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uncertain or uncertainty; </a:t>
            </a:r>
          </a:p>
          <a:p>
            <a:pPr marL="800100" lvl="1" indent="-342900" fontAlgn="base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economic, economy or commerce; </a:t>
            </a:r>
          </a:p>
          <a:p>
            <a:pPr marL="800100" lvl="1" indent="-342900" fontAlgn="base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government, "Blue House", congress, authorities, legislation, tax, regulation, "Bank of Korea", "central bank", deficit, WTO, law/bill or "ministry of finance"</a:t>
            </a:r>
            <a:endParaRPr lang="ko-KR" altLang="en-US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151A22-6574-4B94-A005-1EAA9A52B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32" y="3176981"/>
            <a:ext cx="6778336" cy="3570184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7C4BE726-7A87-48BC-9E7F-1064F2E9504C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42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617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F5DE97-7A42-0304-50C4-239C3A04DF7F}"/>
              </a:ext>
            </a:extLst>
          </p:cNvPr>
          <p:cNvSpPr txBox="1"/>
          <p:nvPr/>
        </p:nvSpPr>
        <p:spPr>
          <a:xfrm>
            <a:off x="1050043" y="2851189"/>
            <a:ext cx="100919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000" b="1" i="0" dirty="0">
                <a:solidFill>
                  <a:srgbClr val="0563C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ko-KR" altLang="en-US" sz="2000" b="1" i="0" dirty="0">
                <a:solidFill>
                  <a:srgbClr val="0563C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입시 공정경쟁 이뤄져야 한국경제 역동성 회복한다</a:t>
            </a:r>
            <a:r>
              <a:rPr lang="en-US" altLang="ko-KR" sz="2000" b="1" i="0" dirty="0">
                <a:solidFill>
                  <a:srgbClr val="0563C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 </a:t>
            </a:r>
            <a:r>
              <a:rPr lang="en-US" altLang="ko-KR" sz="2000" dirty="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ko-KR" altLang="en-US" sz="2000" dirty="0" err="1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김세직</a:t>
            </a:r>
            <a:r>
              <a:rPr lang="en-US" altLang="ko-KR" sz="2000" dirty="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2000" dirty="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중앙일보</a:t>
            </a:r>
            <a:r>
              <a:rPr lang="en-US" altLang="ko-KR" sz="2000" dirty="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2023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1"/>
            <a:r>
              <a:rPr lang="en-US" altLang="ko-KR" sz="200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latinLnBrk="1"/>
            <a:r>
              <a:rPr lang="en-US" altLang="ko-KR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개혁을 위해 우선 입시와 관련된 객관적인 빅데이터 구축이 긴요하다</a:t>
            </a:r>
            <a:r>
              <a:rPr lang="en-US" altLang="ko-KR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미국에서는 </a:t>
            </a:r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대학별 입시 데이터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국세청 소득 데이터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 구축되어 하버드대 </a:t>
            </a:r>
            <a:r>
              <a:rPr lang="ko-KR" altLang="en-US" sz="2000" i="0" dirty="0" err="1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라즈</a:t>
            </a:r>
            <a:r>
              <a:rPr lang="ko-KR" altLang="en-US" sz="200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i="0" dirty="0" err="1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체티</a:t>
            </a:r>
            <a:r>
              <a:rPr lang="ko-KR" altLang="en-US" sz="200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교수의 최근 연구 등 다양한 실증적 입시 연구들이 수행되고 있다</a:t>
            </a:r>
            <a:r>
              <a:rPr lang="en-US" altLang="ko-KR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atinLnBrk="1"/>
            <a:endParaRPr lang="en-US" altLang="ko-KR" sz="2000" dirty="0">
              <a:solidFill>
                <a:srgbClr val="11111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1"/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비해 우리나라에서는 관련 기관들의 </a:t>
            </a:r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비공개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 인해 </a:t>
            </a:r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객관적인 데이터와 실증적 증거가 없다</a:t>
            </a:r>
            <a:r>
              <a:rPr lang="ko-KR" altLang="en-US" sz="20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시피</a:t>
            </a:r>
            <a:r>
              <a:rPr lang="ko-KR" altLang="en-US" sz="2000" b="1" i="0" dirty="0">
                <a:solidFill>
                  <a:srgbClr val="3E912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하다</a:t>
            </a:r>
            <a:r>
              <a:rPr lang="en-US" altLang="ko-KR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이로 인해 자신의 자녀 한두 명만의 교육을 통해 얻은 개별적 경험을 일반화한 국민 간 주관적 의견 대립만 있게 되어 개혁 추진을 위해 선행되어야 할 국민적 합의가 불가능에 가까웠다</a:t>
            </a:r>
            <a:r>
              <a:rPr lang="en-US" altLang="ko-KR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2000" b="0" i="0" dirty="0">
              <a:solidFill>
                <a:srgbClr val="11111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B7829-2BD9-4088-94D0-539947F4EDFA}"/>
              </a:ext>
            </a:extLst>
          </p:cNvPr>
          <p:cNvSpPr txBox="1"/>
          <p:nvPr/>
        </p:nvSpPr>
        <p:spPr>
          <a:xfrm>
            <a:off x="335360" y="1082253"/>
            <a:ext cx="11521280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“How can we improve economic opportunities for low-income children? </a:t>
            </a:r>
            <a:b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Equality of Opportunity Project </a:t>
            </a: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“</a:t>
            </a:r>
            <a:r>
              <a:rPr lang="en-US" altLang="ko-KR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data</a:t>
            </a: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</a:p>
          <a:p>
            <a:pPr algn="ctr">
              <a:spcBef>
                <a:spcPts val="200"/>
              </a:spcBef>
            </a:pP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develop new answers to this question.”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158A5-97A2-C77B-097A-C560F0797C97}"/>
              </a:ext>
            </a:extLst>
          </p:cNvPr>
          <p:cNvSpPr txBox="1"/>
          <p:nvPr/>
        </p:nvSpPr>
        <p:spPr>
          <a:xfrm>
            <a:off x="551384" y="133762"/>
            <a:ext cx="7940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해외 경제학 실증 연구 사례</a:t>
            </a:r>
          </a:p>
        </p:txBody>
      </p:sp>
    </p:spTree>
    <p:extLst>
      <p:ext uri="{BB962C8B-B14F-4D97-AF65-F5344CB8AC3E}">
        <p14:creationId xmlns:p14="http://schemas.microsoft.com/office/powerpoint/2010/main" val="4169447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459D86-211D-CB00-C0E6-A372C3A5FD2B}"/>
              </a:ext>
            </a:extLst>
          </p:cNvPr>
          <p:cNvSpPr txBox="1"/>
          <p:nvPr/>
        </p:nvSpPr>
        <p:spPr>
          <a:xfrm>
            <a:off x="623392" y="260648"/>
            <a:ext cx="7940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경제학 연구에서 행정데이터의 역할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B7FD70-E90D-D92A-2C57-146A1E47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23" y="1591655"/>
            <a:ext cx="5412055" cy="402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A3DF91-D483-A3FD-F4A6-05E7F13EBFAE}"/>
              </a:ext>
            </a:extLst>
          </p:cNvPr>
          <p:cNvSpPr txBox="1"/>
          <p:nvPr/>
        </p:nvSpPr>
        <p:spPr>
          <a:xfrm>
            <a:off x="1209780" y="5720738"/>
            <a:ext cx="4985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Source: Chetty, 2012</a:t>
            </a:r>
            <a:endParaRPr lang="en-US" altLang="ko-KR" sz="12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2BF74-90C6-AF59-F1EF-6D7F1C223409}"/>
              </a:ext>
            </a:extLst>
          </p:cNvPr>
          <p:cNvSpPr txBox="1"/>
          <p:nvPr/>
        </p:nvSpPr>
        <p:spPr>
          <a:xfrm>
            <a:off x="6603750" y="1556792"/>
            <a:ext cx="4964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경제학의 대표 저널 모두 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</a:b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“</a:t>
            </a:r>
            <a:r>
              <a:rPr lang="en-US" altLang="ko-KR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Administrative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”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데이터를 사용한 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</a:b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실증 연구는 </a:t>
            </a: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꾸준히 증가</a:t>
            </a:r>
            <a:endParaRPr lang="en-US" altLang="ko-KR" sz="2400"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QJE,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JPE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는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2010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년에 이미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그 비중이 </a:t>
            </a:r>
            <a:r>
              <a:rPr lang="en-US" altLang="ko-KR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70%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를 상회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47FBBFBB-1DF2-2370-7DC6-62B539628EB0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44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233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EA1DB1-B111-E4D0-1B75-056F9C8A34B7}"/>
              </a:ext>
            </a:extLst>
          </p:cNvPr>
          <p:cNvSpPr txBox="1"/>
          <p:nvPr/>
        </p:nvSpPr>
        <p:spPr>
          <a:xfrm>
            <a:off x="674204" y="3296968"/>
            <a:ext cx="10843591" cy="3084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행정데이터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를 사용한 </a:t>
            </a:r>
            <a:r>
              <a:rPr lang="en-US" altLang="ko-KR" sz="2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Chetty</a:t>
            </a:r>
            <a:r>
              <a:rPr lang="ko-KR" altLang="en-US" sz="2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 연구팀</a:t>
            </a:r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의 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주요 </a:t>
            </a:r>
            <a:r>
              <a:rPr lang="ko-KR" altLang="en-US" sz="20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연구</a:t>
            </a:r>
            <a:endParaRPr lang="en-US" altLang="ko-KR" sz="2000" b="1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>
              <a:lnSpc>
                <a:spcPct val="114000"/>
              </a:lnSpc>
            </a:pPr>
            <a:endParaRPr lang="en-US" altLang="ko-KR" sz="105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Education quality - even as early as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Kindergarten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has large effects on kid's lives.</a:t>
            </a:r>
            <a:endParaRPr lang="en-US" altLang="ko-KR" sz="2000" b="0" i="0" dirty="0">
              <a:solidFill>
                <a:srgbClr val="3E912B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to college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varies substantially across the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income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distribution.</a:t>
            </a: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Low– and middle-income students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attend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selective schools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lower rates than their peers from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richer families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even when comparing students with the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test scores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Rates of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upward mobility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vary substantially based on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children grow up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ko-KR" sz="20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Currently,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low-income</a:t>
            </a:r>
            <a:r>
              <a:rPr lang="en-US" altLang="ko-KR" sz="2000" b="0" i="0" dirty="0">
                <a:solidFill>
                  <a:srgbClr val="3E912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families</a:t>
            </a:r>
            <a:r>
              <a:rPr lang="en-US" altLang="ko-KR" sz="2000" b="0" i="0" dirty="0">
                <a:solidFill>
                  <a:srgbClr val="3E912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segregated</a:t>
            </a:r>
            <a:r>
              <a:rPr lang="en-US" altLang="ko-KR" sz="2000" b="0" i="0" dirty="0">
                <a:solidFill>
                  <a:srgbClr val="3E912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into</a:t>
            </a:r>
            <a:r>
              <a:rPr lang="en-US" altLang="ko-KR" sz="2000" b="0" i="0" dirty="0">
                <a:solidFill>
                  <a:srgbClr val="3E912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lower-opportunity</a:t>
            </a:r>
            <a:r>
              <a:rPr lang="en-US" altLang="ko-KR" sz="2000" b="0" i="0" dirty="0">
                <a:solidFill>
                  <a:srgbClr val="3E912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areas.</a:t>
            </a:r>
            <a:endParaRPr lang="ko-KR" altLang="en-US" sz="2000" dirty="0"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229F8-9223-E62E-9DB0-1C0141E4E507}"/>
              </a:ext>
            </a:extLst>
          </p:cNvPr>
          <p:cNvSpPr txBox="1"/>
          <p:nvPr/>
        </p:nvSpPr>
        <p:spPr>
          <a:xfrm>
            <a:off x="551384" y="133762"/>
            <a:ext cx="7940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해외 경제학 실증 연구 사례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548CA5-C9D4-8ED7-25A7-D13844839557}"/>
              </a:ext>
            </a:extLst>
          </p:cNvPr>
          <p:cNvGrpSpPr>
            <a:grpSpLocks noChangeAspect="1"/>
          </p:cNvGrpSpPr>
          <p:nvPr/>
        </p:nvGrpSpPr>
        <p:grpSpPr>
          <a:xfrm>
            <a:off x="1776000" y="1268760"/>
            <a:ext cx="8640000" cy="1485121"/>
            <a:chOff x="2490000" y="1254314"/>
            <a:chExt cx="7206000" cy="12386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BF76804-2882-D3F1-8682-ADCF01A9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237"/>
            <a:stretch/>
          </p:blipFill>
          <p:spPr>
            <a:xfrm>
              <a:off x="2496000" y="1254314"/>
              <a:ext cx="7200000" cy="50248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5055A3-20E5-4EEE-235E-1BDBCB9F2C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611"/>
            <a:stretch/>
          </p:blipFill>
          <p:spPr>
            <a:xfrm>
              <a:off x="2490000" y="1735201"/>
              <a:ext cx="7200000" cy="757745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A3AC1-9410-A62E-E7A0-3599CE6FA7A6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45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07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09600" y="76200"/>
            <a:ext cx="9067800" cy="625474"/>
          </a:xfrm>
        </p:spPr>
        <p:txBody>
          <a:bodyPr>
            <a:norm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단성학교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vs. 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남녀공학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Weight?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0A2CD6-6968-43E9-814B-757B4A709890}"/>
              </a:ext>
            </a:extLst>
          </p:cNvPr>
          <p:cNvGrpSpPr/>
          <p:nvPr/>
        </p:nvGrpSpPr>
        <p:grpSpPr>
          <a:xfrm>
            <a:off x="2841000" y="1215031"/>
            <a:ext cx="6510000" cy="5109569"/>
            <a:chOff x="1624350" y="958850"/>
            <a:chExt cx="5400000" cy="52175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45459C-55A4-4644-9C5F-F4E7518BC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0766"/>
            <a:stretch/>
          </p:blipFill>
          <p:spPr>
            <a:xfrm>
              <a:off x="2164350" y="3218424"/>
              <a:ext cx="4320000" cy="147422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1AE36E4-30D0-4F2C-BFFD-8F8DD5213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974" b="21137"/>
            <a:stretch/>
          </p:blipFill>
          <p:spPr>
            <a:xfrm>
              <a:off x="2164350" y="4921250"/>
              <a:ext cx="4320000" cy="125511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EB3D296-4DF7-4F0D-9897-BD1E06D66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4350" y="958850"/>
              <a:ext cx="5400000" cy="228089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BB022F-099F-47A8-B42F-972A08C904F7}"/>
                </a:ext>
              </a:extLst>
            </p:cNvPr>
            <p:cNvSpPr/>
            <p:nvPr/>
          </p:nvSpPr>
          <p:spPr>
            <a:xfrm>
              <a:off x="1939764" y="4845050"/>
              <a:ext cx="4806780" cy="68579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9AB01B4C-230D-05C6-68CC-7EC951614AE0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5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EB078A-9E1D-F2F6-65F1-E311822FA728}"/>
              </a:ext>
            </a:extLst>
          </p:cNvPr>
          <p:cNvSpPr/>
          <p:nvPr/>
        </p:nvSpPr>
        <p:spPr>
          <a:xfrm>
            <a:off x="2855640" y="2132856"/>
            <a:ext cx="6264696" cy="43204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246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60326"/>
            <a:ext cx="7886700" cy="625474"/>
          </a:xfrm>
        </p:spPr>
        <p:txBody>
          <a:bodyPr>
            <a:norm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학교알리미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9D1F85-5C70-F147-9D64-AEBFC5B62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000" y="745122"/>
            <a:ext cx="8640000" cy="3619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8837C4-AF88-7A5B-584F-F40FB095F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000" y="4417157"/>
            <a:ext cx="8640000" cy="2324211"/>
          </a:xfrm>
          <a:prstGeom prst="rect">
            <a:avLst/>
          </a:prstGeom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7B87D1E6-A765-A37D-97D7-3E622B770EF4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6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7DF03B-5665-FC93-DB38-3CFA77D76EFF}"/>
              </a:ext>
            </a:extLst>
          </p:cNvPr>
          <p:cNvSpPr/>
          <p:nvPr/>
        </p:nvSpPr>
        <p:spPr>
          <a:xfrm>
            <a:off x="1487488" y="908720"/>
            <a:ext cx="2232248" cy="4555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5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09600" y="76200"/>
            <a:ext cx="9067800" cy="625474"/>
          </a:xfrm>
        </p:spPr>
        <p:txBody>
          <a:bodyPr>
            <a:normAutofit/>
          </a:bodyPr>
          <a:lstStyle/>
          <a:p>
            <a:r>
              <a:rPr lang="ko-KR" altLang="en-US" sz="3500" b="1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학교알리미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데이터 수집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65B8C2-B5AF-4A87-B878-1205F05DAEE3}"/>
              </a:ext>
            </a:extLst>
          </p:cNvPr>
          <p:cNvGrpSpPr/>
          <p:nvPr/>
        </p:nvGrpSpPr>
        <p:grpSpPr>
          <a:xfrm>
            <a:off x="2209800" y="5464075"/>
            <a:ext cx="7772400" cy="1241525"/>
            <a:chOff x="2133600" y="5030737"/>
            <a:chExt cx="7772400" cy="124152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A4696E2-3E56-4C0F-B3A4-3BAD9566B5EA}"/>
                </a:ext>
              </a:extLst>
            </p:cNvPr>
            <p:cNvSpPr/>
            <p:nvPr/>
          </p:nvSpPr>
          <p:spPr>
            <a:xfrm>
              <a:off x="2133600" y="5149850"/>
              <a:ext cx="1898651" cy="9772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Ctrl + C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Ctrl + V</a:t>
              </a:r>
              <a:endParaRPr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70370B-9E46-4DB9-8B53-D6509A4B2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5030737"/>
              <a:ext cx="2880000" cy="12415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F622BF-BC2A-482F-83B5-CBB3839A965F}"/>
                </a:ext>
              </a:extLst>
            </p:cNvPr>
            <p:cNvSpPr/>
            <p:nvPr/>
          </p:nvSpPr>
          <p:spPr>
            <a:xfrm>
              <a:off x="8007349" y="5149850"/>
              <a:ext cx="1898651" cy="9772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조력자 찾기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(C#)</a:t>
              </a:r>
              <a:endParaRPr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99265B93-3A50-4DA5-BECB-85C4EAEA58BF}"/>
                </a:ext>
              </a:extLst>
            </p:cNvPr>
            <p:cNvSpPr/>
            <p:nvPr/>
          </p:nvSpPr>
          <p:spPr>
            <a:xfrm>
              <a:off x="4191000" y="5607050"/>
              <a:ext cx="228600" cy="1524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321ADE0-9480-408F-809C-D17E7EC0A194}"/>
                </a:ext>
              </a:extLst>
            </p:cNvPr>
            <p:cNvSpPr/>
            <p:nvPr/>
          </p:nvSpPr>
          <p:spPr>
            <a:xfrm>
              <a:off x="7620000" y="5607050"/>
              <a:ext cx="228600" cy="1524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1AAAAB6-987D-AAA1-0900-EAAF42788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00" y="764704"/>
            <a:ext cx="7200000" cy="4581818"/>
          </a:xfrm>
          <a:prstGeom prst="rect">
            <a:avLst/>
          </a:prstGeom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62F6C140-7909-B03B-4321-8E9E49888EAF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7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191008"/>
            <a:ext cx="9590856" cy="501688"/>
          </a:xfrm>
          <a:prstGeom prst="rect">
            <a:avLst/>
          </a:prstGeom>
        </p:spPr>
        <p:txBody>
          <a:bodyPr vert="horz" wrap="square" lIns="0" tIns="16776" rIns="0" bIns="0" rtlCol="0" anchor="ctr">
            <a:spAutoFit/>
          </a:bodyPr>
          <a:lstStyle/>
          <a:p>
            <a:r>
              <a:rPr lang="ko-KR" altLang="en-US" sz="3500" b="1" spc="-100" dirty="0" err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문상균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3500" b="1" spc="-100" dirty="0" err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배한나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최재성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(2016) &amp; 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경향신문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(2022)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16360-B428-4001-9458-89444EC1AF19}"/>
              </a:ext>
            </a:extLst>
          </p:cNvPr>
          <p:cNvSpPr txBox="1"/>
          <p:nvPr/>
        </p:nvSpPr>
        <p:spPr>
          <a:xfrm>
            <a:off x="623392" y="932527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“</a:t>
            </a:r>
            <a:r>
              <a:rPr lang="ko-KR" altLang="en-US" sz="2400" dirty="0">
                <a:latin typeface="Tahoma" panose="020B0604030504040204" pitchFamily="34" charset="0"/>
                <a:ea typeface="나눔스퀘어" panose="020B0600000101010101" pitchFamily="50" charset="-127"/>
                <a:hlinkClick r:id="rId3"/>
              </a:rPr>
              <a:t>학원정보 공공데이터를 활용한 서울시 사교육 공급에 관한 분석</a:t>
            </a:r>
            <a:r>
              <a:rPr lang="en-US" altLang="ko-KR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”</a:t>
            </a:r>
          </a:p>
          <a:p>
            <a:pPr algn="ctr"/>
            <a:endParaRPr lang="ko-KR" altLang="en-US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D331FC-6A50-4D0C-9FCD-B7E8832AE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" y="1907679"/>
            <a:ext cx="5400000" cy="21693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BB5589-66E0-463E-B472-319E5BFA2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44" y="4149080"/>
            <a:ext cx="3043444" cy="23355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D13959-8163-C412-6DD7-DA976ED037B5}"/>
              </a:ext>
            </a:extLst>
          </p:cNvPr>
          <p:cNvGrpSpPr/>
          <p:nvPr/>
        </p:nvGrpSpPr>
        <p:grpSpPr>
          <a:xfrm>
            <a:off x="6816640" y="1156305"/>
            <a:ext cx="5040000" cy="4720967"/>
            <a:chOff x="6816080" y="1763663"/>
            <a:chExt cx="5040000" cy="472096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E1E3279-B83D-1E84-DAD2-D9E238B981C4}"/>
                </a:ext>
              </a:extLst>
            </p:cNvPr>
            <p:cNvGrpSpPr/>
            <p:nvPr/>
          </p:nvGrpSpPr>
          <p:grpSpPr>
            <a:xfrm>
              <a:off x="6816080" y="1764314"/>
              <a:ext cx="5040000" cy="4689745"/>
              <a:chOff x="6816080" y="1764314"/>
              <a:chExt cx="5040000" cy="468974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2175B5F-EA3E-A6E0-6D1F-FE7F8EC68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6080" y="2708920"/>
                <a:ext cx="5040000" cy="3745139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AD9C131-0CD8-0483-1BF3-410167927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4592" y="1764314"/>
                <a:ext cx="4320000" cy="944606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93400E2-6542-017F-A05C-3D525F8C2D72}"/>
                </a:ext>
              </a:extLst>
            </p:cNvPr>
            <p:cNvSpPr/>
            <p:nvPr/>
          </p:nvSpPr>
          <p:spPr>
            <a:xfrm>
              <a:off x="6816080" y="1763663"/>
              <a:ext cx="5040000" cy="472096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2060"/>
                  </a:solidFill>
                </a:ln>
              </a:endParaRPr>
            </a:p>
          </p:txBody>
        </p:sp>
      </p:grp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83EB3089-ECF3-1315-CF3B-3D905906B17E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8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2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4526460-0411-4714-9555-A7BE86CEA3B4}"/>
              </a:ext>
            </a:extLst>
          </p:cNvPr>
          <p:cNvSpPr txBox="1">
            <a:spLocks/>
          </p:cNvSpPr>
          <p:nvPr/>
        </p:nvSpPr>
        <p:spPr>
          <a:xfrm>
            <a:off x="1107582" y="2163649"/>
            <a:ext cx="3551504" cy="175432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buClr>
                <a:srgbClr val="001132"/>
              </a:buClr>
            </a:pP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995277-647E-48D8-B526-692AD44D92D1}"/>
              </a:ext>
            </a:extLst>
          </p:cNvPr>
          <p:cNvSpPr txBox="1"/>
          <p:nvPr/>
        </p:nvSpPr>
        <p:spPr>
          <a:xfrm>
            <a:off x="854395" y="1342339"/>
            <a:ext cx="10547030" cy="467885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1132"/>
              </a:buClr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표 18">
            <a:extLst>
              <a:ext uri="{FF2B5EF4-FFF2-40B4-BE49-F238E27FC236}">
                <a16:creationId xmlns:a16="http://schemas.microsoft.com/office/drawing/2014/main" id="{C8EEB9DE-EE11-450F-9848-F3D7AE409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48684"/>
              </p:ext>
            </p:extLst>
          </p:nvPr>
        </p:nvGraphicFramePr>
        <p:xfrm>
          <a:off x="1478910" y="1193041"/>
          <a:ext cx="931358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3584">
                  <a:extLst>
                    <a:ext uri="{9D8B030D-6E8A-4147-A177-3AD203B41FA5}">
                      <a16:colId xmlns:a16="http://schemas.microsoft.com/office/drawing/2014/main" val="227125683"/>
                    </a:ext>
                  </a:extLst>
                </a:gridCol>
              </a:tblGrid>
              <a:tr h="532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3600" b="1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로스쿨은 법조인력 다양화에 기여하고 있는가</a:t>
                      </a:r>
                      <a:r>
                        <a:rPr lang="en-US" altLang="ko-KR" sz="3600" b="1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  </a:t>
                      </a:r>
                      <a:endParaRPr lang="ko-KR" altLang="en-US" sz="3600" dirty="0">
                        <a:solidFill>
                          <a:srgbClr val="C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72717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954B12D-C07C-4D93-A734-9139E6309006}"/>
              </a:ext>
            </a:extLst>
          </p:cNvPr>
          <p:cNvSpPr txBox="1"/>
          <p:nvPr/>
        </p:nvSpPr>
        <p:spPr>
          <a:xfrm>
            <a:off x="990600" y="2467957"/>
            <a:ext cx="10287000" cy="32470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1132"/>
              </a:buClr>
              <a:buAutoNum type="circleNumDbPlain"/>
            </a:pPr>
            <a:r>
              <a:rPr lang="ko-KR" altLang="en-US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로스쿨 제도 도입 이후 누가 법조인이 되는가</a:t>
            </a:r>
            <a:r>
              <a:rPr lang="en-US" altLang="ko-KR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</a:p>
          <a:p>
            <a:pPr marL="457200" indent="-457200">
              <a:lnSpc>
                <a:spcPct val="150000"/>
              </a:lnSpc>
              <a:buClr>
                <a:srgbClr val="001132"/>
              </a:buClr>
              <a:buAutoNum type="circleNumDbPlain"/>
            </a:pPr>
            <a:endParaRPr lang="en-US" altLang="ko-KR" sz="2800" b="1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rgbClr val="001132"/>
              </a:buClr>
              <a:buAutoNum type="circleNumDbPlain" startAt="2"/>
            </a:pPr>
            <a:r>
              <a:rPr lang="ko-KR" altLang="en-US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시간에 따라 인적</a:t>
            </a:r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· </a:t>
            </a:r>
            <a:r>
              <a:rPr lang="ko-KR" altLang="en-US" sz="2800" b="1" spc="-100" dirty="0"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사회경제적 특성에 어떠한 변화가 있는가</a:t>
            </a:r>
            <a:r>
              <a:rPr lang="en-US" altLang="ko-KR" sz="2800" b="1" spc="-100" dirty="0"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Clr>
                <a:srgbClr val="001132"/>
              </a:buClr>
              <a:buAutoNum type="circleNumDbPlain" startAt="2"/>
            </a:pPr>
            <a:endParaRPr lang="en-US" altLang="ko-KR" sz="2800" b="1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1132"/>
              </a:buClr>
            </a:pPr>
            <a:r>
              <a:rPr lang="en-US" altLang="ko-KR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</a:t>
            </a:r>
            <a:r>
              <a:rPr lang="ko-KR" altLang="en-US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사법시험 출신 법조</a:t>
            </a:r>
            <a:r>
              <a:rPr lang="en-US" altLang="ko-KR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예비</a:t>
            </a:r>
            <a:r>
              <a:rPr lang="en-US" altLang="ko-KR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인력과 차이를 보이는가</a:t>
            </a:r>
            <a:r>
              <a:rPr lang="en-US" altLang="ko-KR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77BE1C-448F-48C3-A94C-7A6D9469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63370"/>
            <a:ext cx="10009112" cy="609600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법조인 노동시장 연구 </a:t>
            </a:r>
            <a:r>
              <a:rPr lang="en-US" altLang="ko-KR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진행 중</a:t>
            </a:r>
            <a:r>
              <a:rPr lang="en-US" altLang="ko-KR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ko-KR" altLang="ko-KR" sz="36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0977DAB-B1F7-9A25-782A-BF4F8CCAFA04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9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37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4357</TotalTime>
  <Words>2078</Words>
  <Application>Microsoft Office PowerPoint</Application>
  <PresentationFormat>와이드스크린</PresentationFormat>
  <Paragraphs>328</Paragraphs>
  <Slides>45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8" baseType="lpstr">
      <vt:lpstr>나눔스퀘어</vt:lpstr>
      <vt:lpstr>나눔스퀘어 Bold</vt:lpstr>
      <vt:lpstr>나눔스퀘어 ExtraBold</vt:lpstr>
      <vt:lpstr>나눔스퀘어_ac Bold</vt:lpstr>
      <vt:lpstr>Malgun Gothic</vt:lpstr>
      <vt:lpstr>한양신명조</vt:lpstr>
      <vt:lpstr>Arial</vt:lpstr>
      <vt:lpstr>Calibri</vt:lpstr>
      <vt:lpstr>Calibri Light</vt:lpstr>
      <vt:lpstr>Lato</vt:lpstr>
      <vt:lpstr>Tahoma</vt:lpstr>
      <vt:lpstr>Wingdings</vt:lpstr>
      <vt:lpstr>Office 테마</vt:lpstr>
      <vt:lpstr>PowerPoint 프레젠테이션</vt:lpstr>
      <vt:lpstr>본인 소개</vt:lpstr>
      <vt:lpstr>강의 및 연구</vt:lpstr>
      <vt:lpstr>교육 경제학 분야 연구 사례</vt:lpstr>
      <vt:lpstr>단성학교 vs. 남녀공학, Weight?</vt:lpstr>
      <vt:lpstr>학교알리미 데이터 수집</vt:lpstr>
      <vt:lpstr>학교알리미 데이터 수집</vt:lpstr>
      <vt:lpstr>문상균, 배한나, 최재성 (2016) &amp; 경향신문(2022)</vt:lpstr>
      <vt:lpstr>법조인 노동시장 연구 (진행 중)</vt:lpstr>
      <vt:lpstr>분석 자료 – 공시 자료 및 법조인 DB</vt:lpstr>
      <vt:lpstr>법조인 노동시장 연구</vt:lpstr>
      <vt:lpstr>경제학 &amp;  데이터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증거기반 정책 &amp; 행정데이터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경제학 전공 &amp; 진로</vt:lpstr>
      <vt:lpstr>PowerPoint 프레젠테이션</vt:lpstr>
      <vt:lpstr>PowerPoint 프레젠테이션</vt:lpstr>
      <vt:lpstr>PowerPoint 프레젠테이션</vt:lpstr>
      <vt:lpstr>PowerPoint 프레젠테이션</vt:lpstr>
      <vt:lpstr>추천 자료</vt:lpstr>
      <vt:lpstr>PowerPoint 프레젠테이션</vt:lpstr>
      <vt:lpstr>PowerPoint 프레젠테이션</vt:lpstr>
      <vt:lpstr>PowerPoint 프레젠테이션</vt:lpstr>
      <vt:lpstr>PowerPoint 프레젠테이션</vt:lpstr>
      <vt:lpstr>경청해주셔서 감사합니다.  Q &amp; A (사전 질문 답변 @Notion)  jaesungc@skku.edu</vt:lpstr>
      <vt:lpstr>Appendix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Slides</dc:title>
  <dc:creator>embers</dc:creator>
  <cp:lastModifiedBy>최재성</cp:lastModifiedBy>
  <cp:revision>753</cp:revision>
  <cp:lastPrinted>2014-02-28T05:53:07Z</cp:lastPrinted>
  <dcterms:created xsi:type="dcterms:W3CDTF">2011-10-18T21:16:05Z</dcterms:created>
  <dcterms:modified xsi:type="dcterms:W3CDTF">2024-06-04T14:02:31Z</dcterms:modified>
</cp:coreProperties>
</file>